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52D5-DA3F-4344-829A-1EC18E3DCA16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2141D-D18C-4AAC-A9BA-E484AE8EE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8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FB8A-4D3D-48DE-8FC0-B677E2E2796D}" type="datetime4">
              <a:rPr lang="en-US" smtClean="0"/>
              <a:t>March 11,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C377-2A15-407F-8DEE-3E3FD883881C}" type="datetime4">
              <a:rPr lang="en-US" smtClean="0"/>
              <a:t>March 11,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CDF-E00D-4488-880E-01A976CF9C3E}" type="datetime4">
              <a:rPr lang="en-US" smtClean="0"/>
              <a:t>March 11,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0541-AB54-42D4-A265-937A77472331}" type="datetime4">
              <a:rPr lang="en-US" smtClean="0"/>
              <a:t>March 11,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CD9C-AFDF-4B7D-A68A-3DFCF05ADF1D}" type="datetime4">
              <a:rPr lang="en-US" smtClean="0"/>
              <a:t>March 11,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FA00-ECD4-4151-9D53-6D7355825EA2}" type="datetime4">
              <a:rPr lang="en-US" smtClean="0"/>
              <a:t>March 11,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C7E-CCB4-4352-98E3-574B5C494375}" type="datetime4">
              <a:rPr lang="en-US" smtClean="0"/>
              <a:t>March 11,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686F-2461-47C9-A5DE-00430B30A960}" type="datetime4">
              <a:rPr lang="en-US" smtClean="0"/>
              <a:t>March 11,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C7FD-CFA7-451D-AA47-C20C984F014E}" type="datetime4">
              <a:rPr lang="en-US" smtClean="0"/>
              <a:t>March 11,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225F-F0EA-493C-AFCB-1C0805287D57}" type="datetime4">
              <a:rPr lang="en-US" smtClean="0"/>
              <a:t>March 11,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 Roney   JIC  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62-ED7D-4078-862A-61AB93221631}" type="datetime4">
              <a:rPr lang="en-US" smtClean="0"/>
              <a:t>March 11,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F20549-14E5-492C-A667-2AA402EBD705}" type="datetime4">
              <a:rPr lang="en-US" smtClean="0"/>
              <a:t>March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 Roney   JIC  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   JIC   March,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canyon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720416" cy="504031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 island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3178176" cy="4751374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Angkor </a:t>
            </a:r>
            <a:r>
              <a:rPr lang="en-US" dirty="0" err="1" smtClean="0"/>
              <a:t>Wat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482646" cy="364648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forest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047318" cy="453549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coliseum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417468" cy="427831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</a:t>
            </a:r>
            <a:r>
              <a:rPr lang="en-US" dirty="0" err="1" smtClean="0"/>
              <a:t>fuji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6086998" cy="407829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Djenne</a:t>
            </a:r>
            <a:r>
              <a:rPr lang="en-US" dirty="0" smtClean="0"/>
              <a:t> Mosque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704416" cy="427831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pole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30" y="1100138"/>
            <a:ext cx="3568964" cy="357981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Ayers Rock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62" y="1346994"/>
            <a:ext cx="4762500" cy="30861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state building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74" y="1100138"/>
            <a:ext cx="5373076" cy="357981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wall of china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44" y="1100138"/>
            <a:ext cx="4127956" cy="4772204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8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Machu </a:t>
            </a:r>
            <a:r>
              <a:rPr lang="en-US" dirty="0" err="1" smtClean="0"/>
              <a:t>picchu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mountain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0" y="1436688"/>
            <a:ext cx="7312484" cy="290671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22" y="1100138"/>
            <a:ext cx="5444580" cy="357981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pole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4854576" cy="364093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Heathrow airport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704416" cy="427831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Roney   JIC  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</TotalTime>
  <Words>106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World Sites</vt:lpstr>
      <vt:lpstr>Ayers Rock</vt:lpstr>
      <vt:lpstr>Empire state building</vt:lpstr>
      <vt:lpstr>Great wall of china</vt:lpstr>
      <vt:lpstr>Machu picchu</vt:lpstr>
      <vt:lpstr>Table mountain</vt:lpstr>
      <vt:lpstr>Taj mahal</vt:lpstr>
      <vt:lpstr>South pole</vt:lpstr>
      <vt:lpstr>Heathrow airport</vt:lpstr>
      <vt:lpstr>Grand canyon</vt:lpstr>
      <vt:lpstr>Easter island</vt:lpstr>
      <vt:lpstr>Angkor Wat</vt:lpstr>
      <vt:lpstr>Amazon forest</vt:lpstr>
      <vt:lpstr>coliseum</vt:lpstr>
      <vt:lpstr>Mount fuji</vt:lpstr>
      <vt:lpstr>Djenne Mosque</vt:lpstr>
      <vt:lpstr>North pole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Sites</dc:title>
  <dc:creator>Stephen Kent Roney</dc:creator>
  <cp:lastModifiedBy>Stephen Kent Roney</cp:lastModifiedBy>
  <cp:revision>1</cp:revision>
  <dcterms:created xsi:type="dcterms:W3CDTF">2013-03-11T07:42:38Z</dcterms:created>
  <dcterms:modified xsi:type="dcterms:W3CDTF">2013-03-11T07:50:19Z</dcterms:modified>
</cp:coreProperties>
</file>