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7" r:id="rId4"/>
    <p:sldId id="261" r:id="rId5"/>
    <p:sldId id="260" r:id="rId6"/>
    <p:sldId id="263" r:id="rId7"/>
    <p:sldId id="262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9690-2B19-4C47-AD6E-CEFD7B2E7784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BE084-87B4-4C20-AD5A-E1CAE06CF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7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AF7D30C-7109-4DBB-9A8A-537CC97E4F0D}" type="datetime1">
              <a:rPr lang="en-US" smtClean="0"/>
              <a:t>2/24/2013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A8F4113-D696-4AE0-95B7-162F60376E09}" type="datetime1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17C8C56-FC95-4796-8E1B-D8C3063021F9}" type="datetime1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1736113-2BA7-4305-B911-6BD1CE649040}" type="datetime1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3587CD9-4573-4769-9D9A-F2C31167E8AC}" type="datetime1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84BC899-D046-4EB2-AACB-E474D1F0AB68}" type="datetime1">
              <a:rPr lang="en-US" smtClean="0"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C9898A3-BF7A-4E4C-BC58-2183778086BB}" type="datetime1">
              <a:rPr lang="en-US" smtClean="0"/>
              <a:t>2/24/2013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BC7F551-90C5-4BB2-B59F-176D0EC5BA65}" type="datetime1">
              <a:rPr lang="en-US" smtClean="0"/>
              <a:t>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28D0462-807E-42EA-A0E6-AF4029ABC80D}" type="datetime1">
              <a:rPr lang="en-US" smtClean="0"/>
              <a:t>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B468A9F-17BA-45A1-8FCB-A4B4F54517F3}" type="datetime1">
              <a:rPr lang="en-US" smtClean="0"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E4387D1-82C5-4654-90AC-5A41653B2217}" type="datetime1">
              <a:rPr lang="en-US" smtClean="0"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AE82091-E148-44F8-A144-2E3E96EBE268}" type="datetime1">
              <a:rPr lang="en-US" smtClean="0"/>
              <a:t>2/24/2013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kumimoji="0" lang="en-US" smtClean="0">
                <a:solidFill>
                  <a:schemeClr val="tx1">
                    <a:shade val="50000"/>
                  </a:schemeClr>
                </a:solidFill>
              </a:rPr>
              <a:t>Stephen Roney   JIC   February 2013</a:t>
            </a:r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Words for describing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Stephen Roney</a:t>
            </a:r>
          </a:p>
          <a:p>
            <a:r>
              <a:rPr lang="en-US" dirty="0" smtClean="0"/>
              <a:t>JIC</a:t>
            </a:r>
          </a:p>
          <a:p>
            <a:r>
              <a:rPr lang="en-US" dirty="0" smtClean="0"/>
              <a:t>February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35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leather</a:t>
            </a:r>
            <a:endParaRPr lang="en-US" dirty="0"/>
          </a:p>
        </p:txBody>
      </p:sp>
      <p:pic>
        <p:nvPicPr>
          <p:cNvPr id="1028" name="Picture 4" descr="C:\Users\roney_s\AppData\Local\Microsoft\Windows\Temporary Internet Files\Content.IE5\BZCG2D2S\MC91021700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371" y="1905000"/>
            <a:ext cx="4876800" cy="4367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9062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3048000" y="2362200"/>
            <a:ext cx="3200400" cy="2895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9372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2667000"/>
            <a:ext cx="39624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4205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plastic</a:t>
            </a:r>
            <a:endParaRPr lang="en-US" dirty="0"/>
          </a:p>
        </p:txBody>
      </p:sp>
      <p:pic>
        <p:nvPicPr>
          <p:cNvPr id="3074" name="Picture 2" descr="C:\Users\roney_s\AppData\Local\Microsoft\Windows\Temporary Internet Files\Content.IE5\81RUFUPV\MC900105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05000"/>
            <a:ext cx="3962402" cy="3958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7904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wood</a:t>
            </a:r>
            <a:endParaRPr lang="en-US" dirty="0"/>
          </a:p>
        </p:txBody>
      </p:sp>
      <p:pic>
        <p:nvPicPr>
          <p:cNvPr id="4098" name="Picture 2" descr="C:\Users\roney_s\AppData\Local\Microsoft\Windows\Temporary Internet Files\Content.IE5\U2QX6XLE\MC9002322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09800"/>
            <a:ext cx="3505200" cy="3809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8492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2362200"/>
            <a:ext cx="30480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844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</a:t>
            </a:r>
            <a:endParaRPr lang="en-US" dirty="0"/>
          </a:p>
        </p:txBody>
      </p:sp>
      <p:pic>
        <p:nvPicPr>
          <p:cNvPr id="2050" name="Picture 2" descr="C:\Users\roney_s\AppData\Local\Microsoft\Windows\Temporary Internet Files\Content.IE5\22EF4WCZ\MC9003913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81200"/>
            <a:ext cx="3505202" cy="371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Stephen Roney   JIC   February 2013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0704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</TotalTime>
  <Words>51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Words for describing objects</vt:lpstr>
      <vt:lpstr>leather</vt:lpstr>
      <vt:lpstr>circle</vt:lpstr>
      <vt:lpstr>rectangle</vt:lpstr>
      <vt:lpstr>plastic</vt:lpstr>
      <vt:lpstr>wood</vt:lpstr>
      <vt:lpstr>square</vt:lpstr>
      <vt:lpstr>metal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for describing objects</dc:title>
  <dc:creator>Stephen Kent Roney</dc:creator>
  <cp:lastModifiedBy>Stephen Kent Roney</cp:lastModifiedBy>
  <cp:revision>2</cp:revision>
  <dcterms:created xsi:type="dcterms:W3CDTF">2013-02-24T12:44:21Z</dcterms:created>
  <dcterms:modified xsi:type="dcterms:W3CDTF">2013-02-24T12:54:35Z</dcterms:modified>
</cp:coreProperties>
</file>