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21, 2012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K. Roney</a:t>
            </a:r>
          </a:p>
          <a:p>
            <a:r>
              <a:rPr lang="en-US" dirty="0" err="1" smtClean="0"/>
              <a:t>Jubail</a:t>
            </a:r>
            <a:r>
              <a:rPr lang="en-US" dirty="0" smtClean="0"/>
              <a:t> Industrial College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November 21,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4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Asteroid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956" y="2351087"/>
            <a:ext cx="3721100" cy="34544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eteorite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514600"/>
            <a:ext cx="4483894" cy="297369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8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omet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94391" y="2032793"/>
            <a:ext cx="2874230" cy="409098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6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eteor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762000"/>
            <a:ext cx="3198610" cy="479996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21,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1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25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What’s the Difference?</vt:lpstr>
      <vt:lpstr>Asteroid</vt:lpstr>
      <vt:lpstr>Meteorite</vt:lpstr>
      <vt:lpstr>Comet</vt:lpstr>
      <vt:lpstr>Meteor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Stephen Kent Roney</dc:creator>
  <cp:lastModifiedBy>Stephen Kent Roney</cp:lastModifiedBy>
  <cp:revision>1</cp:revision>
  <dcterms:created xsi:type="dcterms:W3CDTF">2012-11-21T09:18:02Z</dcterms:created>
  <dcterms:modified xsi:type="dcterms:W3CDTF">2012-11-21T09:21:01Z</dcterms:modified>
</cp:coreProperties>
</file>