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5" r:id="rId9"/>
    <p:sldId id="264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November 13,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November 13,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November 13,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November 13,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November 13,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November 13,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November 13,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November 13,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November 13,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November 13,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November 13,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November 13,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Which </a:t>
            </a:r>
            <a:r>
              <a:rPr lang="en-US" dirty="0" smtClean="0"/>
              <a:t>design decade?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Roney, </a:t>
            </a:r>
            <a:r>
              <a:rPr lang="en-US" dirty="0" err="1" smtClean="0"/>
              <a:t>Jic</a:t>
            </a:r>
            <a:r>
              <a:rPr lang="en-US" dirty="0" smtClean="0"/>
              <a:t>, </a:t>
            </a:r>
            <a:r>
              <a:rPr lang="en-US" dirty="0" err="1" smtClean="0"/>
              <a:t>november</a:t>
            </a:r>
            <a:r>
              <a:rPr lang="en-US" dirty="0" smtClean="0"/>
              <a:t>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91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1960-69 </a:t>
            </a:r>
            <a:r>
              <a:rPr lang="en-US" dirty="0" err="1" smtClean="0"/>
              <a:t>courreges</a:t>
            </a:r>
            <a:r>
              <a:rPr lang="en-US" dirty="0" smtClean="0"/>
              <a:t> hat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79" y="1100138"/>
            <a:ext cx="3074266" cy="35798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7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1960-69 </a:t>
            </a:r>
            <a:r>
              <a:rPr lang="en-US" dirty="0" err="1" smtClean="0"/>
              <a:t>panton</a:t>
            </a:r>
            <a:r>
              <a:rPr lang="en-US" dirty="0" smtClean="0"/>
              <a:t> s-chair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47800"/>
            <a:ext cx="2873376" cy="335507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1930-39 Chrysler airflow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554" y="1100138"/>
            <a:ext cx="4767116" cy="35798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1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1930-39 </a:t>
            </a:r>
            <a:r>
              <a:rPr lang="en-US" dirty="0" err="1" smtClean="0"/>
              <a:t>Dreyfuss</a:t>
            </a:r>
            <a:r>
              <a:rPr lang="en-US" dirty="0" smtClean="0"/>
              <a:t> telephone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22" y="1100138"/>
            <a:ext cx="4344780" cy="35798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1930-39 </a:t>
            </a:r>
            <a:r>
              <a:rPr lang="en-US" dirty="0" err="1" smtClean="0"/>
              <a:t>dreyfuss</a:t>
            </a:r>
            <a:r>
              <a:rPr lang="en-US" dirty="0" smtClean="0"/>
              <a:t> locomotive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30" y="1524000"/>
            <a:ext cx="5118966" cy="27320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4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1960-69 ball chair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281" y="1100138"/>
            <a:ext cx="2977662" cy="35798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6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1830-39 </a:t>
            </a:r>
            <a:r>
              <a:rPr lang="en-US" dirty="0" err="1" smtClean="0"/>
              <a:t>dreyfuss</a:t>
            </a:r>
            <a:r>
              <a:rPr lang="en-US" dirty="0" smtClean="0"/>
              <a:t> hoover cleaner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60" y="1100138"/>
            <a:ext cx="2749104" cy="35798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0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1990-99 </a:t>
            </a:r>
            <a:r>
              <a:rPr lang="en-US" dirty="0" err="1" smtClean="0"/>
              <a:t>Baylis</a:t>
            </a:r>
            <a:r>
              <a:rPr lang="en-US" dirty="0" smtClean="0"/>
              <a:t> radio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43000"/>
            <a:ext cx="5159376" cy="386953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1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1960-69 </a:t>
            </a:r>
            <a:r>
              <a:rPr lang="en-US" dirty="0" err="1" smtClean="0"/>
              <a:t>courreges</a:t>
            </a:r>
            <a:r>
              <a:rPr lang="en-US" dirty="0" smtClean="0"/>
              <a:t> space age clothes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14" y="1100138"/>
            <a:ext cx="2866397" cy="35798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1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</TotalTime>
  <Words>50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Angles</vt:lpstr>
      <vt:lpstr>Which design decade?</vt:lpstr>
      <vt:lpstr>1960-69 panton s-chair</vt:lpstr>
      <vt:lpstr>1930-39 Chrysler airflow</vt:lpstr>
      <vt:lpstr>1930-39 Dreyfuss telephone</vt:lpstr>
      <vt:lpstr>1930-39 dreyfuss locomotive</vt:lpstr>
      <vt:lpstr>1960-69 ball chair</vt:lpstr>
      <vt:lpstr>1830-39 dreyfuss hoover cleaner</vt:lpstr>
      <vt:lpstr>1990-99 Baylis radio</vt:lpstr>
      <vt:lpstr>1960-69 courreges space age clothes</vt:lpstr>
      <vt:lpstr>1960-69 courreges hat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design decade?</dc:title>
  <dc:creator>Stephen Kent Roney</dc:creator>
  <cp:lastModifiedBy>Stephen Kent Roney</cp:lastModifiedBy>
  <cp:revision>3</cp:revision>
  <dcterms:created xsi:type="dcterms:W3CDTF">2012-11-12T04:41:03Z</dcterms:created>
  <dcterms:modified xsi:type="dcterms:W3CDTF">2012-11-13T05:22:57Z</dcterms:modified>
</cp:coreProperties>
</file>