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9" r:id="rId4"/>
    <p:sldId id="257" r:id="rId5"/>
    <p:sldId id="262" r:id="rId6"/>
    <p:sldId id="265" r:id="rId7"/>
    <p:sldId id="263" r:id="rId8"/>
    <p:sldId id="264" r:id="rId9"/>
    <p:sldId id="261" r:id="rId10"/>
    <p:sldId id="266" r:id="rId11"/>
    <p:sldId id="267" r:id="rId12"/>
    <p:sldId id="269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65B34-2BF5-455F-87B9-4C1CE6448C3B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6B4F1-185F-47DD-8422-926A0ABAD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49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923" cy="4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991"/>
              <a:ext cx="920" cy="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52" name="Freeform 4"/>
            <p:cNvSpPr>
              <a:spLocks/>
            </p:cNvSpPr>
            <p:nvPr/>
          </p:nvSpPr>
          <p:spPr bwMode="ltGray">
            <a:xfrm>
              <a:off x="0" y="15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ltGray">
            <a:xfrm>
              <a:off x="6" y="2087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ltGray">
            <a:xfrm>
              <a:off x="6" y="3160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1" name="Group 13"/>
            <p:cNvGrpSpPr>
              <a:grpSpLocks/>
            </p:cNvGrpSpPr>
            <p:nvPr/>
          </p:nvGrpSpPr>
          <p:grpSpPr bwMode="auto">
            <a:xfrm>
              <a:off x="993" y="1940"/>
              <a:ext cx="4766" cy="119"/>
              <a:chOff x="993" y="1940"/>
              <a:chExt cx="4766" cy="119"/>
            </a:xfrm>
          </p:grpSpPr>
          <p:sp>
            <p:nvSpPr>
              <p:cNvPr id="2055" name="Rectangle 7"/>
              <p:cNvSpPr>
                <a:spLocks noChangeArrowheads="1"/>
              </p:cNvSpPr>
              <p:nvPr/>
            </p:nvSpPr>
            <p:spPr bwMode="ltGray">
              <a:xfrm>
                <a:off x="996" y="1947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ltGray">
              <a:xfrm>
                <a:off x="999" y="2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999" y="2033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999" y="2003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999" y="1969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>
                <a:off x="993" y="1940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6002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2013</a:t>
            </a:r>
            <a:endParaRPr lang="en-US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5BF357-146C-4BC9-B833-9880EE823E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277DE-66E8-4667-9574-0EC497014F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2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315E4-96DF-42F0-9EDA-2E28FDB15C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1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9C599-D1C1-46FD-99B5-BD494B29B5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0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24EB8-5B20-4588-A2AA-3A2624DD1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5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1FA88-DCC0-4CBE-A19F-DDF08D9302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2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FC0CB-A733-4694-B395-C18E667348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1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500AB-1103-4B51-8F00-7DF4607499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9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30A98-E799-4EE1-8C80-515C208B7D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8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C0098-EFDE-487F-80FE-4C251C4FFB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3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48F2B-9F30-4886-A0C6-8A0CD52885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0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fol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027" name="Picture 3"/>
              <p:cNvPicPr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1032" name="Rectangle 8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589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Stephen Roney   JIC   2013</a:t>
            </a:r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8BB61D45-9A42-414C-81ED-D3EF58986D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Weather Icons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Stephen Roney</a:t>
            </a:r>
          </a:p>
          <a:p>
            <a:r>
              <a:rPr lang="en-US" dirty="0" smtClean="0"/>
              <a:t>JIC</a:t>
            </a:r>
          </a:p>
          <a:p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226" y="1598613"/>
            <a:ext cx="4879974" cy="487997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3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906587"/>
            <a:ext cx="4264026" cy="4264026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6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826" y="1065213"/>
            <a:ext cx="5946774" cy="594677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0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old, cool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226" y="2414309"/>
            <a:ext cx="3355974" cy="3248582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1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09800"/>
            <a:ext cx="3554412" cy="355249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9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humid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226" y="2366703"/>
            <a:ext cx="4117974" cy="334379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hurricane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813" y="1981200"/>
            <a:ext cx="4114800" cy="4114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oggy, fog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974" y="1908174"/>
            <a:ext cx="4264026" cy="4264026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1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nowy, blizzard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826" y="2208213"/>
            <a:ext cx="3660774" cy="366077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8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ain, rainy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426" y="2090840"/>
            <a:ext cx="4727574" cy="389552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4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indy, wind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813" y="1981200"/>
            <a:ext cx="4114800" cy="4114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1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667000"/>
            <a:ext cx="3859212" cy="2933001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un, sunny, bright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133600"/>
            <a:ext cx="4324350" cy="432435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1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813" y="1981200"/>
            <a:ext cx="4114800" cy="4114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9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unny days design template">
  <a:themeElements>
    <a:clrScheme name="Office Theme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FF5050"/>
      </a:accent2>
      <a:accent3>
        <a:srgbClr val="FFE2B8"/>
      </a:accent3>
      <a:accent4>
        <a:srgbClr val="000000"/>
      </a:accent4>
      <a:accent5>
        <a:srgbClr val="FFCAAD"/>
      </a:accent5>
      <a:accent6>
        <a:srgbClr val="E74848"/>
      </a:accent6>
      <a:hlink>
        <a:srgbClr val="CC9900"/>
      </a:hlink>
      <a:folHlink>
        <a:srgbClr val="CCCC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FF5050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CC99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5050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FFCC66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009966"/>
        </a:hlink>
        <a:folHlink>
          <a:srgbClr val="00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CC00CC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8F8F8"/>
        </a:lt1>
        <a:dk2>
          <a:srgbClr val="0000FF"/>
        </a:dk2>
        <a:lt2>
          <a:srgbClr val="FFCC00"/>
        </a:lt2>
        <a:accent1>
          <a:srgbClr val="0099FF"/>
        </a:accent1>
        <a:accent2>
          <a:srgbClr val="CC00CC"/>
        </a:accent2>
        <a:accent3>
          <a:srgbClr val="AAAAFF"/>
        </a:accent3>
        <a:accent4>
          <a:srgbClr val="D4D4D4"/>
        </a:accent4>
        <a:accent5>
          <a:srgbClr val="AACAFF"/>
        </a:accent5>
        <a:accent6>
          <a:srgbClr val="B900B9"/>
        </a:accent6>
        <a:hlink>
          <a:srgbClr val="3333CC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Sunny days design template</Template>
  <TotalTime>16</TotalTime>
  <Words>91</Words>
  <Application>Microsoft Office PowerPoint</Application>
  <PresentationFormat>On-screen Show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Sunny days design template</vt:lpstr>
      <vt:lpstr>Weather Icons</vt:lpstr>
      <vt:lpstr>hurricane</vt:lpstr>
      <vt:lpstr>foggy, fog</vt:lpstr>
      <vt:lpstr>snowy, blizzard</vt:lpstr>
      <vt:lpstr>rain, rainy</vt:lpstr>
      <vt:lpstr>windy, wind</vt:lpstr>
      <vt:lpstr>storm</vt:lpstr>
      <vt:lpstr>sun, sunny, bright</vt:lpstr>
      <vt:lpstr>ice</vt:lpstr>
      <vt:lpstr>clear</vt:lpstr>
      <vt:lpstr>cloudy</vt:lpstr>
      <vt:lpstr>dark</vt:lpstr>
      <vt:lpstr>cold, cool</vt:lpstr>
      <vt:lpstr>hot</vt:lpstr>
      <vt:lpstr>humid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Words</dc:title>
  <dc:creator>Stephen Kent Roney</dc:creator>
  <cp:lastModifiedBy>Stephen Kent Roney</cp:lastModifiedBy>
  <cp:revision>3</cp:revision>
  <cp:lastPrinted>1601-01-01T00:00:00Z</cp:lastPrinted>
  <dcterms:created xsi:type="dcterms:W3CDTF">2013-03-30T12:22:27Z</dcterms:created>
  <dcterms:modified xsi:type="dcterms:W3CDTF">2013-03-31T09:10:27Z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TC010690801033</vt:lpwstr>
  </property>
</Properties>
</file>