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B1970B-8AA4-4AE3-B4CA-39D6A16B98F0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1C3C4B-7C30-4AA7-A8EF-A444304BEA6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Water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smtClean="0"/>
              <a:t>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33631"/>
            <a:ext cx="6400800" cy="3992500"/>
          </a:xfrm>
        </p:spPr>
      </p:pic>
    </p:spTree>
    <p:extLst>
      <p:ext uri="{BB962C8B-B14F-4D97-AF65-F5344CB8AC3E}">
        <p14:creationId xmlns:p14="http://schemas.microsoft.com/office/powerpoint/2010/main" val="4822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dolphin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112387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08" y="2239962"/>
            <a:ext cx="5039784" cy="3779838"/>
          </a:xfrm>
        </p:spPr>
      </p:pic>
    </p:spTree>
    <p:extLst>
      <p:ext uri="{BB962C8B-B14F-4D97-AF65-F5344CB8AC3E}">
        <p14:creationId xmlns:p14="http://schemas.microsoft.com/office/powerpoint/2010/main" val="20784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penguin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902" y="2316162"/>
            <a:ext cx="5136196" cy="3627438"/>
          </a:xfrm>
        </p:spPr>
      </p:pic>
    </p:spTree>
    <p:extLst>
      <p:ext uri="{BB962C8B-B14F-4D97-AF65-F5344CB8AC3E}">
        <p14:creationId xmlns:p14="http://schemas.microsoft.com/office/powerpoint/2010/main" val="10229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91" y="1935163"/>
            <a:ext cx="2784617" cy="4389437"/>
          </a:xfrm>
        </p:spPr>
      </p:pic>
    </p:spTree>
    <p:extLst>
      <p:ext uri="{BB962C8B-B14F-4D97-AF65-F5344CB8AC3E}">
        <p14:creationId xmlns:p14="http://schemas.microsoft.com/office/powerpoint/2010/main" val="5769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762" y="2034643"/>
            <a:ext cx="4190476" cy="4190476"/>
          </a:xfrm>
        </p:spPr>
      </p:pic>
    </p:spTree>
    <p:extLst>
      <p:ext uri="{BB962C8B-B14F-4D97-AF65-F5344CB8AC3E}">
        <p14:creationId xmlns:p14="http://schemas.microsoft.com/office/powerpoint/2010/main" val="128687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seagull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41546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tuna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847181"/>
            <a:ext cx="8128000" cy="2565400"/>
          </a:xfrm>
        </p:spPr>
      </p:pic>
    </p:spTree>
    <p:extLst>
      <p:ext uri="{BB962C8B-B14F-4D97-AF65-F5344CB8AC3E}">
        <p14:creationId xmlns:p14="http://schemas.microsoft.com/office/powerpoint/2010/main" val="107820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  <p:extLst>
      <p:ext uri="{BB962C8B-B14F-4D97-AF65-F5344CB8AC3E}">
        <p14:creationId xmlns:p14="http://schemas.microsoft.com/office/powerpoint/2010/main" val="94510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16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More Water Words</vt:lpstr>
      <vt:lpstr>dolphin</vt:lpstr>
      <vt:lpstr>lake</vt:lpstr>
      <vt:lpstr>penguin</vt:lpstr>
      <vt:lpstr>dive</vt:lpstr>
      <vt:lpstr>ocean</vt:lpstr>
      <vt:lpstr>seagull</vt:lpstr>
      <vt:lpstr>tuna</vt:lpstr>
      <vt:lpstr>whale</vt:lpstr>
      <vt:lpstr>shark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Water Words</dc:title>
  <dc:creator>Stephen Kent Roney</dc:creator>
  <cp:lastModifiedBy>Stephen Kent Roney</cp:lastModifiedBy>
  <cp:revision>2</cp:revision>
  <dcterms:created xsi:type="dcterms:W3CDTF">2012-09-24T04:34:40Z</dcterms:created>
  <dcterms:modified xsi:type="dcterms:W3CDTF">2013-02-02T09:54:24Z</dcterms:modified>
</cp:coreProperties>
</file>