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2/2/2013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2/2/2013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2/2/2013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2/2/2013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2/2/2013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Water Vocabulary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Stephen K. Roney</a:t>
            </a:r>
          </a:p>
          <a:p>
            <a:r>
              <a:rPr lang="en-US" dirty="0" smtClean="0"/>
              <a:t>JIC</a:t>
            </a:r>
          </a:p>
          <a:p>
            <a:r>
              <a:rPr lang="en-US" dirty="0" smtClean="0"/>
              <a:t>February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8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036" y="1646238"/>
            <a:ext cx="4955928" cy="4525962"/>
          </a:xfrm>
        </p:spPr>
      </p:pic>
      <p:sp>
        <p:nvSpPr>
          <p:cNvPr id="5" name="Right Arrow 4"/>
          <p:cNvSpPr/>
          <p:nvPr/>
        </p:nvSpPr>
        <p:spPr>
          <a:xfrm rot="1547272">
            <a:off x="1371600" y="2444418"/>
            <a:ext cx="2590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92" y="2027238"/>
            <a:ext cx="5018616" cy="3763962"/>
          </a:xfrm>
        </p:spPr>
      </p:pic>
      <p:sp>
        <p:nvSpPr>
          <p:cNvPr id="6" name="Right Arrow 5"/>
          <p:cNvSpPr/>
          <p:nvPr/>
        </p:nvSpPr>
        <p:spPr>
          <a:xfrm>
            <a:off x="1360714" y="4876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5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penguins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val="1242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38458"/>
            <a:ext cx="6096000" cy="4541522"/>
          </a:xfrm>
        </p:spPr>
      </p:pic>
      <p:sp>
        <p:nvSpPr>
          <p:cNvPr id="5" name="Right Arrow 4"/>
          <p:cNvSpPr/>
          <p:nvPr/>
        </p:nvSpPr>
        <p:spPr>
          <a:xfrm>
            <a:off x="838200" y="408497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7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1842294"/>
            <a:ext cx="5238750" cy="4133850"/>
          </a:xfrm>
        </p:spPr>
      </p:pic>
    </p:spTree>
    <p:extLst>
      <p:ext uri="{BB962C8B-B14F-4D97-AF65-F5344CB8AC3E}">
        <p14:creationId xmlns:p14="http://schemas.microsoft.com/office/powerpoint/2010/main" val="50597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80394"/>
            <a:ext cx="6096000" cy="4057650"/>
          </a:xfrm>
        </p:spPr>
      </p:pic>
      <p:sp>
        <p:nvSpPr>
          <p:cNvPr id="5" name="TextBox 4"/>
          <p:cNvSpPr txBox="1"/>
          <p:nvPr/>
        </p:nvSpPr>
        <p:spPr>
          <a:xfrm>
            <a:off x="685800" y="6096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VERB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857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1619038"/>
            <a:ext cx="4724402" cy="4580362"/>
          </a:xfrm>
        </p:spPr>
      </p:pic>
    </p:spTree>
    <p:extLst>
      <p:ext uri="{BB962C8B-B14F-4D97-AF65-F5344CB8AC3E}">
        <p14:creationId xmlns:p14="http://schemas.microsoft.com/office/powerpoint/2010/main" val="401589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dolphin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989" y="1646238"/>
            <a:ext cx="6022022" cy="4525962"/>
          </a:xfrm>
        </p:spPr>
      </p:pic>
    </p:spTree>
    <p:extLst>
      <p:ext uri="{BB962C8B-B14F-4D97-AF65-F5344CB8AC3E}">
        <p14:creationId xmlns:p14="http://schemas.microsoft.com/office/powerpoint/2010/main" val="177696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33995"/>
            <a:ext cx="6248400" cy="4350448"/>
          </a:xfrm>
        </p:spPr>
      </p:pic>
    </p:spTree>
    <p:extLst>
      <p:ext uri="{BB962C8B-B14F-4D97-AF65-F5344CB8AC3E}">
        <p14:creationId xmlns:p14="http://schemas.microsoft.com/office/powerpoint/2010/main" val="423706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1784953"/>
            <a:ext cx="6400802" cy="4248532"/>
          </a:xfrm>
        </p:spPr>
      </p:pic>
      <p:sp>
        <p:nvSpPr>
          <p:cNvPr id="5" name="TextBox 4"/>
          <p:cNvSpPr txBox="1"/>
          <p:nvPr/>
        </p:nvSpPr>
        <p:spPr>
          <a:xfrm>
            <a:off x="783771" y="6019800"/>
            <a:ext cx="2041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VERB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319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seagull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94669"/>
            <a:ext cx="5638800" cy="4229100"/>
          </a:xfrm>
        </p:spPr>
      </p:pic>
    </p:spTree>
    <p:extLst>
      <p:ext uri="{BB962C8B-B14F-4D97-AF65-F5344CB8AC3E}">
        <p14:creationId xmlns:p14="http://schemas.microsoft.com/office/powerpoint/2010/main" val="199665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jump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6400"/>
            <a:ext cx="6248402" cy="4178618"/>
          </a:xfrm>
        </p:spPr>
      </p:pic>
      <p:sp>
        <p:nvSpPr>
          <p:cNvPr id="5" name="TextBox 4"/>
          <p:cNvSpPr txBox="1"/>
          <p:nvPr/>
        </p:nvSpPr>
        <p:spPr>
          <a:xfrm>
            <a:off x="903513" y="5847546"/>
            <a:ext cx="1218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VERB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088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121</TotalTime>
  <Words>24</Words>
  <Application>Microsoft Office PowerPoint</Application>
  <PresentationFormat>On-screen Show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Foundry</vt:lpstr>
      <vt:lpstr>Water Vocabulary</vt:lpstr>
      <vt:lpstr>whale</vt:lpstr>
      <vt:lpstr>dive</vt:lpstr>
      <vt:lpstr>tuna</vt:lpstr>
      <vt:lpstr>dolphin</vt:lpstr>
      <vt:lpstr>shark</vt:lpstr>
      <vt:lpstr>float</vt:lpstr>
      <vt:lpstr>seagull</vt:lpstr>
      <vt:lpstr>jump</vt:lpstr>
      <vt:lpstr>sea</vt:lpstr>
      <vt:lpstr>lake</vt:lpstr>
      <vt:lpstr>penguins</vt:lpstr>
      <vt:lpstr>ocean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Vocabulary</dc:title>
  <dc:creator>Stephen Kent Roney</dc:creator>
  <cp:lastModifiedBy>Stephen Kent Roney</cp:lastModifiedBy>
  <cp:revision>2</cp:revision>
  <dcterms:created xsi:type="dcterms:W3CDTF">2013-02-02T07:25:30Z</dcterms:created>
  <dcterms:modified xsi:type="dcterms:W3CDTF">2013-02-02T09:27:11Z</dcterms:modified>
</cp:coreProperties>
</file>