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9" r:id="rId11"/>
    <p:sldId id="263" r:id="rId12"/>
    <p:sldId id="26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4AC945-D02E-49F1-B271-985E515CCE28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040B88-515B-4DEA-A75C-CC3C6639E6E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7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ICEBERG (ice at sea)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26" y="1935163"/>
            <a:ext cx="5495347" cy="4389437"/>
          </a:xfrm>
        </p:spPr>
      </p:pic>
    </p:spTree>
    <p:extLst>
      <p:ext uri="{BB962C8B-B14F-4D97-AF65-F5344CB8AC3E}">
        <p14:creationId xmlns:p14="http://schemas.microsoft.com/office/powerpoint/2010/main" val="328887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36" y="1935163"/>
            <a:ext cx="4733128" cy="4389437"/>
          </a:xfrm>
        </p:spPr>
      </p:pic>
    </p:spTree>
    <p:extLst>
      <p:ext uri="{BB962C8B-B14F-4D97-AF65-F5344CB8AC3E}">
        <p14:creationId xmlns:p14="http://schemas.microsoft.com/office/powerpoint/2010/main" val="3952398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SAND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4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20" y="1935163"/>
            <a:ext cx="4628160" cy="4389437"/>
          </a:xfrm>
        </p:spPr>
      </p:pic>
    </p:spTree>
    <p:extLst>
      <p:ext uri="{BB962C8B-B14F-4D97-AF65-F5344CB8AC3E}">
        <p14:creationId xmlns:p14="http://schemas.microsoft.com/office/powerpoint/2010/main" val="290997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501" y="1935163"/>
            <a:ext cx="3988997" cy="4389437"/>
          </a:xfrm>
        </p:spPr>
      </p:pic>
    </p:spTree>
    <p:extLst>
      <p:ext uri="{BB962C8B-B14F-4D97-AF65-F5344CB8AC3E}">
        <p14:creationId xmlns:p14="http://schemas.microsoft.com/office/powerpoint/2010/main" val="25447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92" y="1935163"/>
            <a:ext cx="4180416" cy="4389437"/>
          </a:xfrm>
        </p:spPr>
      </p:pic>
    </p:spTree>
    <p:extLst>
      <p:ext uri="{BB962C8B-B14F-4D97-AF65-F5344CB8AC3E}">
        <p14:creationId xmlns:p14="http://schemas.microsoft.com/office/powerpoint/2010/main" val="30361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SNOW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0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92" y="1935163"/>
            <a:ext cx="6579015" cy="4389437"/>
          </a:xfrm>
        </p:spPr>
      </p:pic>
    </p:spTree>
    <p:extLst>
      <p:ext uri="{BB962C8B-B14F-4D97-AF65-F5344CB8AC3E}">
        <p14:creationId xmlns:p14="http://schemas.microsoft.com/office/powerpoint/2010/main" val="386921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05" y="1935163"/>
            <a:ext cx="6409390" cy="4389437"/>
          </a:xfrm>
        </p:spPr>
      </p:pic>
    </p:spTree>
    <p:extLst>
      <p:ext uri="{BB962C8B-B14F-4D97-AF65-F5344CB8AC3E}">
        <p14:creationId xmlns:p14="http://schemas.microsoft.com/office/powerpoint/2010/main" val="320039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71800"/>
            <a:ext cx="8305800" cy="1143000"/>
          </a:xfrm>
        </p:spPr>
        <p:txBody>
          <a:bodyPr/>
          <a:lstStyle/>
          <a:p>
            <a:pPr algn="ctr"/>
            <a:r>
              <a:rPr lang="en-US" dirty="0" smtClean="0"/>
              <a:t>FROST (ice on a window)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 </a:t>
            </a: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18531"/>
            <a:ext cx="8128000" cy="3822700"/>
          </a:xfrm>
        </p:spPr>
      </p:pic>
    </p:spTree>
    <p:extLst>
      <p:ext uri="{BB962C8B-B14F-4D97-AF65-F5344CB8AC3E}">
        <p14:creationId xmlns:p14="http://schemas.microsoft.com/office/powerpoint/2010/main" val="1725669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</TotalTime>
  <Words>41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What is It?</vt:lpstr>
      <vt:lpstr>Clue 1</vt:lpstr>
      <vt:lpstr>Clue 2</vt:lpstr>
      <vt:lpstr>Clue 3</vt:lpstr>
      <vt:lpstr>SNOW</vt:lpstr>
      <vt:lpstr>Clue 1</vt:lpstr>
      <vt:lpstr>Clue 2</vt:lpstr>
      <vt:lpstr>FROST (ice on a window)</vt:lpstr>
      <vt:lpstr>Clue 1</vt:lpstr>
      <vt:lpstr>ICEBERG (ice at sea)</vt:lpstr>
      <vt:lpstr>What is this?</vt:lpstr>
      <vt:lpstr>Clue 2</vt:lpstr>
      <vt:lpstr>SAND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It?</dc:title>
  <dc:creator>Stephen Kent Roney</dc:creator>
  <cp:lastModifiedBy>Stephen Kent Roney</cp:lastModifiedBy>
  <cp:revision>2</cp:revision>
  <dcterms:created xsi:type="dcterms:W3CDTF">2012-09-19T08:55:29Z</dcterms:created>
  <dcterms:modified xsi:type="dcterms:W3CDTF">2013-02-02T09:47:21Z</dcterms:modified>
</cp:coreProperties>
</file>