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81DC-169A-4806-BA5A-289B818F8097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96D2-9908-414D-8C33-3149EA967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0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D280-2450-4B01-A87E-5D8B12E4940A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2F98-0628-4070-A2E2-1116FFEF4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6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BEE4-450D-44BD-8581-E45E1BC531A3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D10-EB79-4A58-BB94-9B77D0D1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9224-5FE5-442F-8988-2F9B9E649138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9BF3-C50C-4F64-8B08-5740C94BF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09F6-95A8-4546-A607-D52816E8C557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594E-3552-436B-9873-FDED0A1AE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0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E219-7CDD-43C1-A53D-971FF7630A5E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29A5-DDF1-4CCA-BBB0-BEBA61CAB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F8F3-2C58-4BD0-8D57-8E6DC39DB088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174D-ED59-43E5-82EC-BD91A3C4E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D9F7-C3D5-4C68-B1DB-7CF1FB9ED9D2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B3BE-F86F-4F2F-A148-BEF7602AB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9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E9C4-5370-4EAF-B9D5-450544436B76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C598-410D-4190-879C-BD6C41896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6461-2092-4DB3-BD6C-945DFF8C1E21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2C64-C0A5-4B48-8028-570C4687C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8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059D-1ABE-4517-AF80-8613DB2E273C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4F37-EC81-4AEF-8C79-4F7C17A7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7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AC7004-F917-4822-9479-7062BC2A6CD7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43D984-2666-49E0-B493-888A815A8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564289">
            <a:off x="4635500" y="2159000"/>
            <a:ext cx="5562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Unit 10 Verbs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 rot="-386255">
            <a:off x="6005513" y="4978400"/>
            <a:ext cx="3581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Calibri" pitchFamily="34" charset="0"/>
              </a:rPr>
              <a:t>Stephen Roney JIC 2014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investigate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1600200"/>
            <a:ext cx="2975820" cy="4525963"/>
          </a:xfrm>
        </p:spPr>
      </p:pic>
    </p:spTree>
    <p:extLst>
      <p:ext uri="{BB962C8B-B14F-4D97-AF65-F5344CB8AC3E}">
        <p14:creationId xmlns:p14="http://schemas.microsoft.com/office/powerpoint/2010/main" val="3389477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93" y="1600200"/>
            <a:ext cx="6216214" cy="4525963"/>
          </a:xfrm>
        </p:spPr>
      </p:pic>
    </p:spTree>
    <p:extLst>
      <p:ext uri="{BB962C8B-B14F-4D97-AF65-F5344CB8AC3E}">
        <p14:creationId xmlns:p14="http://schemas.microsoft.com/office/powerpoint/2010/main" val="293895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4531627" cy="4525963"/>
          </a:xfrm>
        </p:spPr>
      </p:pic>
    </p:spTree>
    <p:extLst>
      <p:ext uri="{BB962C8B-B14F-4D97-AF65-F5344CB8AC3E}">
        <p14:creationId xmlns:p14="http://schemas.microsoft.com/office/powerpoint/2010/main" val="1416053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touch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5638800" cy="3706402"/>
          </a:xfrm>
        </p:spPr>
      </p:pic>
    </p:spTree>
    <p:extLst>
      <p:ext uri="{BB962C8B-B14F-4D97-AF65-F5344CB8AC3E}">
        <p14:creationId xmlns:p14="http://schemas.microsoft.com/office/powerpoint/2010/main" val="912670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 rot="20258387">
            <a:off x="-746125" y="455613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 smtClean="0"/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2209800" y="2057400"/>
            <a:ext cx="6705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Stephen K. Roney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JIC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March,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hurt</a:t>
            </a:r>
            <a:endParaRPr 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1935"/>
            <a:ext cx="5638800" cy="408249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service</a:t>
            </a:r>
            <a:endParaRPr 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18" y="1600200"/>
            <a:ext cx="4754964" cy="452596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trap</a:t>
            </a:r>
            <a:endParaRPr 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3"/>
          <a:stretch/>
        </p:blipFill>
        <p:spPr>
          <a:xfrm>
            <a:off x="3200400" y="1143000"/>
            <a:ext cx="4572002" cy="505826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85800"/>
            <a:ext cx="4114802" cy="5622608"/>
          </a:xfrm>
        </p:spPr>
      </p:pic>
    </p:spTree>
    <p:extLst>
      <p:ext uri="{BB962C8B-B14F-4D97-AF65-F5344CB8AC3E}">
        <p14:creationId xmlns:p14="http://schemas.microsoft.com/office/powerpoint/2010/main" val="3751175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7" y="1600200"/>
            <a:ext cx="5144966" cy="4525963"/>
          </a:xfrm>
        </p:spPr>
      </p:pic>
    </p:spTree>
    <p:extLst>
      <p:ext uri="{BB962C8B-B14F-4D97-AF65-F5344CB8AC3E}">
        <p14:creationId xmlns:p14="http://schemas.microsoft.com/office/powerpoint/2010/main" val="155845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3809998" cy="3727446"/>
          </a:xfrm>
        </p:spPr>
      </p:pic>
    </p:spTree>
    <p:extLst>
      <p:ext uri="{BB962C8B-B14F-4D97-AF65-F5344CB8AC3E}">
        <p14:creationId xmlns:p14="http://schemas.microsoft.com/office/powerpoint/2010/main" val="2959667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7" y="1600200"/>
            <a:ext cx="5144966" cy="4525963"/>
          </a:xfrm>
        </p:spPr>
      </p:pic>
    </p:spTree>
    <p:extLst>
      <p:ext uri="{BB962C8B-B14F-4D97-AF65-F5344CB8AC3E}">
        <p14:creationId xmlns:p14="http://schemas.microsoft.com/office/powerpoint/2010/main" val="2117690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6171767" cy="4525963"/>
          </a:xfrm>
        </p:spPr>
      </p:pic>
    </p:spTree>
    <p:extLst>
      <p:ext uri="{BB962C8B-B14F-4D97-AF65-F5344CB8AC3E}">
        <p14:creationId xmlns:p14="http://schemas.microsoft.com/office/powerpoint/2010/main" val="2453149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op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PopArt</Template>
  <TotalTime>170</TotalTime>
  <Words>29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PopArt</vt:lpstr>
      <vt:lpstr>PowerPoint Presentation</vt:lpstr>
      <vt:lpstr>hurt</vt:lpstr>
      <vt:lpstr>service</vt:lpstr>
      <vt:lpstr>trap</vt:lpstr>
      <vt:lpstr>wear</vt:lpstr>
      <vt:lpstr>trip</vt:lpstr>
      <vt:lpstr>wash</vt:lpstr>
      <vt:lpstr>slip</vt:lpstr>
      <vt:lpstr>light</vt:lpstr>
      <vt:lpstr>investigate</vt:lpstr>
      <vt:lpstr>mind</vt:lpstr>
      <vt:lpstr>coil</vt:lpstr>
      <vt:lpstr>touch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Kent Roney</dc:creator>
  <cp:lastModifiedBy>Stephen Kent Roney</cp:lastModifiedBy>
  <cp:revision>4</cp:revision>
  <dcterms:created xsi:type="dcterms:W3CDTF">2014-03-17T09:26:08Z</dcterms:created>
  <dcterms:modified xsi:type="dcterms:W3CDTF">2014-03-17T12:16:58Z</dcterms:modified>
</cp:coreProperties>
</file>