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0C6334-4DA3-452F-9C1C-7F5494CDDD4B}" type="datetimeFigureOut">
              <a:rPr lang="en-US" smtClean="0"/>
              <a:t>3/31/2013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75D05F-311F-46A4-BFD4-0AC9DCEF95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1723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77831" name="Freeform 7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7832" name="Rectangle 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77833" name="Rectangle 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5E20D55-CBDE-4E90-BED1-C1990320A4F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7834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E383C3-4858-4AC1-9211-075B9EDD121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890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466B2-41A4-4E72-917B-BCF9C535ED6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772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7F9946-B1CB-4AC7-885C-238C483731C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06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4644FD-A92E-4B07-A55A-3BC82530E24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2694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B8D63F-1E0C-4B3C-98F2-D796AE8EF4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652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9DE1E7-CBF8-4F6A-967D-5EBF8E2A1D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441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42E4EB-0862-4AB7-8211-298E82BCD20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865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B9AFEB-ECBD-4491-B5E0-184B5F9E981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6323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2A8320-878A-4F4F-8FDD-450FA5F52B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147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7A61E2-819C-41C5-9D87-8B137405BEA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10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5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76806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7680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6808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US" smtClean="0"/>
              <a:t>Stephen Roney   JIC   Marck 2013</a:t>
            </a:r>
            <a:endParaRPr lang="en-US"/>
          </a:p>
        </p:txBody>
      </p:sp>
      <p:sp>
        <p:nvSpPr>
          <p:cNvPr id="76809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0F9D85BB-C892-4C88-BBB5-77A7713E08A0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dirty="0" smtClean="0"/>
              <a:t>Vacation Activities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smtClean="0"/>
              <a:t>Stephen Roney</a:t>
            </a:r>
          </a:p>
          <a:p>
            <a:r>
              <a:rPr lang="en-US" dirty="0" smtClean="0"/>
              <a:t>JIC</a:t>
            </a:r>
          </a:p>
          <a:p>
            <a:r>
              <a:rPr lang="en-US" dirty="0" smtClean="0"/>
              <a:t>March, 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43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ountain biking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4114800" cy="4114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Marck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44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sea kayaking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4114800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Marck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437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snowboarding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4114800" cy="4114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Marck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335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trekking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4114800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Marck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652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4114800" cy="41148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Marck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172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</a:t>
            </a:r>
            <a:r>
              <a:rPr lang="en-US" dirty="0" smtClean="0"/>
              <a:t>cuba diving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4114800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Marck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20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</a:t>
            </a:r>
            <a:r>
              <a:rPr lang="en-US" dirty="0" smtClean="0"/>
              <a:t>orse riding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4600" y="1905000"/>
            <a:ext cx="4114800" cy="411480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Stephen Roney   JIC   Marck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75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cean design template">
  <a:themeElements>
    <a:clrScheme name="Office Theme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ffice The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Office Theme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 design template</Template>
  <TotalTime>13</TotalTime>
  <Words>54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Tahoma</vt:lpstr>
      <vt:lpstr>Wingdings</vt:lpstr>
      <vt:lpstr>Ocean design template</vt:lpstr>
      <vt:lpstr>Vacation Activities</vt:lpstr>
      <vt:lpstr>mountain biking</vt:lpstr>
      <vt:lpstr>sea kayaking</vt:lpstr>
      <vt:lpstr>snowboarding</vt:lpstr>
      <vt:lpstr>trekking</vt:lpstr>
      <vt:lpstr>skiing</vt:lpstr>
      <vt:lpstr>scuba diving</vt:lpstr>
      <vt:lpstr>horse riding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Vacation Activities</dc:title>
  <dc:creator>Stephen Kent Roney</dc:creator>
  <cp:lastModifiedBy>Stephen Kent Roney</cp:lastModifiedBy>
  <cp:revision>2</cp:revision>
  <cp:lastPrinted>1601-01-01T00:00:00Z</cp:lastPrinted>
  <dcterms:created xsi:type="dcterms:W3CDTF">2013-03-31T07:23:26Z</dcterms:created>
  <dcterms:modified xsi:type="dcterms:W3CDTF">2013-03-31T07:36:40Z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TC102037821033</vt:lpwstr>
  </property>
</Properties>
</file>