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2"/>
    <p:sldMasterId id="2147483672" r:id="rId3"/>
  </p:sldMasterIdLst>
  <p:notesMasterIdLst>
    <p:notesMasterId r:id="rId30"/>
  </p:notesMasterIdLst>
  <p:sldIdLst>
    <p:sldId id="257" r:id="rId4"/>
    <p:sldId id="261" r:id="rId5"/>
    <p:sldId id="269" r:id="rId6"/>
    <p:sldId id="270" r:id="rId7"/>
    <p:sldId id="271" r:id="rId8"/>
    <p:sldId id="272" r:id="rId9"/>
    <p:sldId id="273"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7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5D3906-519B-4643-9A52-1065A43CD4E3}" type="datetimeFigureOut">
              <a:rPr lang="en-US" smtClean="0"/>
              <a:t>2/23/2014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AFD237-ABCA-4CB5-B510-150C676172B6}" type="slidenum">
              <a:rPr lang="en-US" smtClean="0"/>
              <a:t>‹#›</a:t>
            </a:fld>
            <a:endParaRPr lang="en-US"/>
          </a:p>
        </p:txBody>
      </p:sp>
    </p:spTree>
    <p:extLst>
      <p:ext uri="{BB962C8B-B14F-4D97-AF65-F5344CB8AC3E}">
        <p14:creationId xmlns:p14="http://schemas.microsoft.com/office/powerpoint/2010/main" val="4142639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2/23/2014 12:05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2/23/2014 12:05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sldNum="0"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Lst>
  <p:transition>
    <p:fade/>
  </p:transition>
  <p:hf sldNum="0" hd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8 Vocabulary</a:t>
            </a:r>
            <a:endParaRPr lang="en-US" dirty="0"/>
          </a:p>
        </p:txBody>
      </p:sp>
      <p:sp>
        <p:nvSpPr>
          <p:cNvPr id="3" name="Subtitle 2"/>
          <p:cNvSpPr>
            <a:spLocks noGrp="1"/>
          </p:cNvSpPr>
          <p:nvPr>
            <p:ph type="subTitle" idx="1"/>
          </p:nvPr>
        </p:nvSpPr>
        <p:spPr>
          <a:xfrm>
            <a:off x="730249" y="4344988"/>
            <a:ext cx="7681913" cy="1370012"/>
          </a:xfrm>
        </p:spPr>
        <p:txBody>
          <a:bodyPr/>
          <a:lstStyle/>
          <a:p>
            <a:r>
              <a:rPr lang="en-US" dirty="0" smtClean="0"/>
              <a:t>Stephen Roney</a:t>
            </a:r>
            <a:endParaRPr lang="en-US" dirty="0" smtClean="0"/>
          </a:p>
          <a:p>
            <a:r>
              <a:rPr lang="en-US" dirty="0" smtClean="0"/>
              <a:t>JIC</a:t>
            </a:r>
            <a:endParaRPr lang="en-US" dirty="0" smtClean="0"/>
          </a:p>
          <a:p>
            <a:r>
              <a:rPr lang="en-US" dirty="0" smtClean="0"/>
              <a:t>February 2014</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pace station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295400"/>
            <a:ext cx="7370452" cy="5424654"/>
          </a:xfrm>
        </p:spPr>
      </p:pic>
    </p:spTree>
    <p:extLst>
      <p:ext uri="{BB962C8B-B14F-4D97-AF65-F5344CB8AC3E}">
        <p14:creationId xmlns:p14="http://schemas.microsoft.com/office/powerpoint/2010/main" val="15913793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satellite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762000"/>
            <a:ext cx="3956132" cy="5713660"/>
          </a:xfrm>
        </p:spPr>
      </p:pic>
    </p:spTree>
    <p:extLst>
      <p:ext uri="{BB962C8B-B14F-4D97-AF65-F5344CB8AC3E}">
        <p14:creationId xmlns:p14="http://schemas.microsoft.com/office/powerpoint/2010/main" val="2532314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insulation</a:t>
            </a:r>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533400"/>
            <a:ext cx="4437460" cy="5916610"/>
          </a:xfrm>
          <a:prstGeom prst="rect">
            <a:avLst/>
          </a:prstGeom>
        </p:spPr>
      </p:pic>
      <p:sp>
        <p:nvSpPr>
          <p:cNvPr id="7" name="Right Arrow 6"/>
          <p:cNvSpPr/>
          <p:nvPr/>
        </p:nvSpPr>
        <p:spPr bwMode="auto">
          <a:xfrm rot="20047792">
            <a:off x="2284823" y="4510985"/>
            <a:ext cx="2133600" cy="484632"/>
          </a:xfrm>
          <a:prstGeom prst="rightArrow">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8616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isplay screen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447800"/>
            <a:ext cx="6512986" cy="4884738"/>
          </a:xfrm>
        </p:spPr>
      </p:pic>
    </p:spTree>
    <p:extLst>
      <p:ext uri="{BB962C8B-B14F-4D97-AF65-F5344CB8AC3E}">
        <p14:creationId xmlns:p14="http://schemas.microsoft.com/office/powerpoint/2010/main" val="2679236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bucket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52800" y="1219200"/>
            <a:ext cx="3962400" cy="5283200"/>
          </a:xfrm>
        </p:spPr>
      </p:pic>
    </p:spTree>
    <p:extLst>
      <p:ext uri="{BB962C8B-B14F-4D97-AF65-F5344CB8AC3E}">
        <p14:creationId xmlns:p14="http://schemas.microsoft.com/office/powerpoint/2010/main" val="4197985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accident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76400"/>
            <a:ext cx="7572020" cy="4259262"/>
          </a:xfrm>
        </p:spPr>
      </p:pic>
    </p:spTree>
    <p:extLst>
      <p:ext uri="{BB962C8B-B14F-4D97-AF65-F5344CB8AC3E}">
        <p14:creationId xmlns:p14="http://schemas.microsoft.com/office/powerpoint/2010/main" val="1521736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ambulance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524000"/>
            <a:ext cx="6850374" cy="4564062"/>
          </a:xfrm>
        </p:spPr>
      </p:pic>
    </p:spTree>
    <p:extLst>
      <p:ext uri="{BB962C8B-B14F-4D97-AF65-F5344CB8AC3E}">
        <p14:creationId xmlns:p14="http://schemas.microsoft.com/office/powerpoint/2010/main" val="22385060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7584578" cy="4716462"/>
          </a:xfrm>
        </p:spPr>
      </p:pic>
    </p:spTree>
    <p:extLst>
      <p:ext uri="{BB962C8B-B14F-4D97-AF65-F5344CB8AC3E}">
        <p14:creationId xmlns:p14="http://schemas.microsoft.com/office/powerpoint/2010/main" val="18234406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damage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828800"/>
            <a:ext cx="6164146" cy="4106862"/>
          </a:xfrm>
        </p:spPr>
      </p:pic>
    </p:spTree>
    <p:extLst>
      <p:ext uri="{BB962C8B-B14F-4D97-AF65-F5344CB8AC3E}">
        <p14:creationId xmlns:p14="http://schemas.microsoft.com/office/powerpoint/2010/main" val="1452432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goggles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9059" y="1668462"/>
            <a:ext cx="6070900" cy="4579938"/>
          </a:xfrm>
        </p:spPr>
      </p:pic>
    </p:spTree>
    <p:extLst>
      <p:ext uri="{BB962C8B-B14F-4D97-AF65-F5344CB8AC3E}">
        <p14:creationId xmlns:p14="http://schemas.microsoft.com/office/powerpoint/2010/main" val="891294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b</a:t>
            </a:r>
            <a:r>
              <a:rPr smtClean="0"/>
              <a:t>ricks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71600"/>
            <a:ext cx="7315200" cy="487375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600200"/>
            <a:ext cx="7079116" cy="4716464"/>
          </a:xfrm>
        </p:spPr>
      </p:pic>
    </p:spTree>
    <p:extLst>
      <p:ext uri="{BB962C8B-B14F-4D97-AF65-F5344CB8AC3E}">
        <p14:creationId xmlns:p14="http://schemas.microsoft.com/office/powerpoint/2010/main" val="2801308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sledgehammer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685800"/>
            <a:ext cx="3657602" cy="5540508"/>
          </a:xfrm>
        </p:spPr>
      </p:pic>
    </p:spTree>
    <p:extLst>
      <p:ext uri="{BB962C8B-B14F-4D97-AF65-F5344CB8AC3E}">
        <p14:creationId xmlns:p14="http://schemas.microsoft.com/office/powerpoint/2010/main" val="879266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scaffolding</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0" y="609600"/>
            <a:ext cx="4267202" cy="5689600"/>
          </a:xfrm>
        </p:spPr>
      </p:pic>
    </p:spTree>
    <p:extLst>
      <p:ext uri="{BB962C8B-B14F-4D97-AF65-F5344CB8AC3E}">
        <p14:creationId xmlns:p14="http://schemas.microsoft.com/office/powerpoint/2010/main" val="690447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3431" y="1592262"/>
            <a:ext cx="6325056" cy="4427538"/>
          </a:xfrm>
        </p:spPr>
      </p:pic>
    </p:spTree>
    <p:extLst>
      <p:ext uri="{BB962C8B-B14F-4D97-AF65-F5344CB8AC3E}">
        <p14:creationId xmlns:p14="http://schemas.microsoft.com/office/powerpoint/2010/main" val="2077854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286000"/>
            <a:ext cx="7897516" cy="2665412"/>
          </a:xfrm>
        </p:spPr>
      </p:pic>
    </p:spTree>
    <p:extLst>
      <p:ext uri="{BB962C8B-B14F-4D97-AF65-F5344CB8AC3E}">
        <p14:creationId xmlns:p14="http://schemas.microsoft.com/office/powerpoint/2010/main" val="3905306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crane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5600" y="457200"/>
            <a:ext cx="4411036" cy="5920854"/>
          </a:xfrm>
          <a:solidFill>
            <a:schemeClr val="tx1"/>
          </a:solidFill>
        </p:spPr>
      </p:pic>
    </p:spTree>
    <p:extLst>
      <p:ext uri="{BB962C8B-B14F-4D97-AF65-F5344CB8AC3E}">
        <p14:creationId xmlns:p14="http://schemas.microsoft.com/office/powerpoint/2010/main" val="50917166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a:xfrm>
            <a:off x="381000" y="1412875"/>
            <a:ext cx="8382000" cy="1526572"/>
          </a:xfrm>
        </p:spPr>
        <p:txBody>
          <a:bodyPr/>
          <a:lstStyle/>
          <a:p>
            <a:pPr marL="0" indent="0">
              <a:buNone/>
            </a:pPr>
            <a:r>
              <a:rPr lang="en-US" dirty="0" smtClean="0"/>
              <a:t>Stephen Roney</a:t>
            </a:r>
          </a:p>
          <a:p>
            <a:pPr marL="0" indent="0">
              <a:buNone/>
            </a:pPr>
            <a:r>
              <a:rPr lang="en-US" dirty="0" smtClean="0"/>
              <a:t>JIC</a:t>
            </a:r>
          </a:p>
          <a:p>
            <a:pPr marL="0" indent="0">
              <a:buNone/>
            </a:pPr>
            <a:r>
              <a:rPr lang="en-US" dirty="0" smtClean="0"/>
              <a:t>February, 2014</a:t>
            </a:r>
            <a:endParaRPr lang="en-US" dirty="0"/>
          </a:p>
        </p:txBody>
      </p:sp>
    </p:spTree>
    <p:extLst>
      <p:ext uri="{BB962C8B-B14F-4D97-AF65-F5344CB8AC3E}">
        <p14:creationId xmlns:p14="http://schemas.microsoft.com/office/powerpoint/2010/main" val="369654651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digger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1578" y="1439259"/>
            <a:ext cx="4986422" cy="4733544"/>
          </a:xfrm>
        </p:spPr>
      </p:pic>
    </p:spTree>
    <p:extLst>
      <p:ext uri="{BB962C8B-B14F-4D97-AF65-F5344CB8AC3E}">
        <p14:creationId xmlns:p14="http://schemas.microsoft.com/office/powerpoint/2010/main" val="1644941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t>
            </a:r>
            <a:r>
              <a:rPr lang="en-US" dirty="0" smtClean="0"/>
              <a:t>ard hat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371600"/>
            <a:ext cx="6695018" cy="5021262"/>
          </a:xfrm>
        </p:spPr>
      </p:pic>
    </p:spTree>
    <p:extLst>
      <p:ext uri="{BB962C8B-B14F-4D97-AF65-F5344CB8AC3E}">
        <p14:creationId xmlns:p14="http://schemas.microsoft.com/office/powerpoint/2010/main" val="4002135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overalls</a:t>
            </a:r>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533400"/>
            <a:ext cx="3083708" cy="6046090"/>
          </a:xfrm>
          <a:prstGeom prst="rect">
            <a:avLst/>
          </a:prstGeom>
        </p:spPr>
      </p:pic>
    </p:spTree>
    <p:extLst>
      <p:ext uri="{BB962C8B-B14F-4D97-AF65-F5344CB8AC3E}">
        <p14:creationId xmlns:p14="http://schemas.microsoft.com/office/powerpoint/2010/main" val="4265299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pace shuttle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752600"/>
            <a:ext cx="6454792" cy="4106862"/>
          </a:xfrm>
        </p:spPr>
      </p:pic>
    </p:spTree>
    <p:extLst>
      <p:ext uri="{BB962C8B-B14F-4D97-AF65-F5344CB8AC3E}">
        <p14:creationId xmlns:p14="http://schemas.microsoft.com/office/powerpoint/2010/main" val="3478375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telescope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9002" y="1380923"/>
            <a:ext cx="3505198" cy="5043444"/>
          </a:xfrm>
        </p:spPr>
      </p:pic>
    </p:spTree>
    <p:extLst>
      <p:ext uri="{BB962C8B-B14F-4D97-AF65-F5344CB8AC3E}">
        <p14:creationId xmlns:p14="http://schemas.microsoft.com/office/powerpoint/2010/main" val="1921003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park plug</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57600" y="762000"/>
            <a:ext cx="3657602" cy="5612688"/>
          </a:xfrm>
        </p:spPr>
      </p:pic>
    </p:spTree>
    <p:extLst>
      <p:ext uri="{BB962C8B-B14F-4D97-AF65-F5344CB8AC3E}">
        <p14:creationId xmlns:p14="http://schemas.microsoft.com/office/powerpoint/2010/main" val="2501225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pace walk</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752600"/>
            <a:ext cx="6876176" cy="4564062"/>
          </a:xfrm>
        </p:spPr>
      </p:pic>
    </p:spTree>
    <p:extLst>
      <p:ext uri="{BB962C8B-B14F-4D97-AF65-F5344CB8AC3E}">
        <p14:creationId xmlns:p14="http://schemas.microsoft.com/office/powerpoint/2010/main" val="120099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Green Swirls Segoe Templat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A6783B6-86AE-4776-8B81-8199FD1759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1_Green Swirls Segoe Template</Template>
  <TotalTime>15</TotalTime>
  <Words>250</Words>
  <Application>Microsoft Office PowerPoint</Application>
  <PresentationFormat>On-screen Show (4:3)</PresentationFormat>
  <Paragraphs>40</Paragraphs>
  <Slides>26</Slides>
  <Notes>2</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1_Green Swirls Segoe Template</vt:lpstr>
      <vt:lpstr>White with Courier font for code slides</vt:lpstr>
      <vt:lpstr>Unit 8 Vocabulary</vt:lpstr>
      <vt:lpstr>bricks</vt:lpstr>
      <vt:lpstr>digger</vt:lpstr>
      <vt:lpstr>hard hat</vt:lpstr>
      <vt:lpstr>overalls</vt:lpstr>
      <vt:lpstr>space shuttle</vt:lpstr>
      <vt:lpstr>telescope</vt:lpstr>
      <vt:lpstr>spark plug</vt:lpstr>
      <vt:lpstr>space walk</vt:lpstr>
      <vt:lpstr>space station</vt:lpstr>
      <vt:lpstr>satellite</vt:lpstr>
      <vt:lpstr>insulation</vt:lpstr>
      <vt:lpstr>display screen</vt:lpstr>
      <vt:lpstr>bucket</vt:lpstr>
      <vt:lpstr>accident</vt:lpstr>
      <vt:lpstr>ambulance</vt:lpstr>
      <vt:lpstr>beam</vt:lpstr>
      <vt:lpstr>damage</vt:lpstr>
      <vt:lpstr>goggles</vt:lpstr>
      <vt:lpstr>moon</vt:lpstr>
      <vt:lpstr>sledgehammer</vt:lpstr>
      <vt:lpstr>scaffolding</vt:lpstr>
      <vt:lpstr>lens</vt:lpstr>
      <vt:lpstr>fuse</vt:lpstr>
      <vt:lpstr>crane</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8 Vocabulary</dc:title>
  <dc:creator>Stephen Kent Roney</dc:creator>
  <cp:lastModifiedBy>Stephen Kent Roney</cp:lastModifiedBy>
  <cp:revision>2</cp:revision>
  <dcterms:created xsi:type="dcterms:W3CDTF">2014-02-23T09:05:41Z</dcterms:created>
  <dcterms:modified xsi:type="dcterms:W3CDTF">2014-02-23T09:21:27Z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TC102867399990</vt:lpwstr>
  </property>
</Properties>
</file>