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74" r:id="rId9"/>
    <p:sldId id="273" r:id="rId10"/>
    <p:sldId id="272" r:id="rId11"/>
    <p:sldId id="264" r:id="rId12"/>
    <p:sldId id="266" r:id="rId13"/>
    <p:sldId id="267" r:id="rId14"/>
    <p:sldId id="270" r:id="rId15"/>
    <p:sldId id="265" r:id="rId16"/>
    <p:sldId id="260" r:id="rId17"/>
    <p:sldId id="268" r:id="rId18"/>
    <p:sldId id="269" r:id="rId19"/>
    <p:sldId id="271" r:id="rId20"/>
    <p:sldId id="276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5" autoAdjust="0"/>
    <p:restoredTop sz="94649" autoAdjust="0"/>
  </p:normalViewPr>
  <p:slideViewPr>
    <p:cSldViewPr>
      <p:cViewPr varScale="1">
        <p:scale>
          <a:sx n="92" d="100"/>
          <a:sy n="92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A3660C-64E8-4761-B3E1-9AAAE9AEA22A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CEE0A-B403-4AAD-8B6A-B4F07E85E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15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228600"/>
            <a:ext cx="7696200" cy="2057400"/>
          </a:xfrm>
        </p:spPr>
        <p:txBody>
          <a:bodyPr/>
          <a:lstStyle>
            <a:lvl1pPr algn="ctr"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2286000"/>
            <a:ext cx="4419600" cy="236220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Stephen Roney   JIC   May, 2014</a:t>
            </a:r>
            <a:endParaRPr lang="en-US"/>
          </a:p>
        </p:txBody>
      </p:sp>
      <p:sp>
        <p:nvSpPr>
          <p:cNvPr id="3090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7192823-E427-475B-9329-CF06108EC7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Stephen Roney   JIC   May,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DA9C62-C206-4517-AE24-6C1CCAC298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16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Stephen Roney   JIC   May,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17C36-C6C9-4F5B-A20B-2BF0BAD744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8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Stephen Roney   JIC   May,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62390B-EBDB-4220-878F-042B2EF7B3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19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Stephen Roney   JIC   May,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C2CE8D-60F7-4EB5-98EC-D326A233A7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69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3716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3716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Stephen Roney   JIC   May,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5EE82B-ACB6-4709-9336-635231CA28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614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Stephen Roney   JIC   May,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7A1148-BA6C-42DE-854F-2553C34B18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55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Stephen Roney   JIC   May,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BDFB0-2C6F-4AE7-B1F5-229C3B058A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56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Stephen Roney   JIC   May,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7D25B9-3656-4C84-8C4D-98B755A15A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640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Stephen Roney   JIC   May,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1DD56B-C1D8-4F4B-B560-D9A392178D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261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Stephen Roney   JIC   May,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948EA-0233-4E4A-8DD5-A648EF95A5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19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76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371600"/>
            <a:ext cx="7772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57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smtClean="0"/>
              <a:t>Stephen Roney   JIC   May, 2014</a:t>
            </a:r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CBA1191-793C-4F3A-988F-409519EB3E48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6 Nouns 2</a:t>
            </a: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Stephen Roney</a:t>
            </a:r>
          </a:p>
          <a:p>
            <a:r>
              <a:rPr lang="en-US" dirty="0" smtClean="0"/>
              <a:t>JIC</a:t>
            </a:r>
          </a:p>
          <a:p>
            <a:r>
              <a:rPr lang="en-US" dirty="0" smtClean="0"/>
              <a:t>May,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ecovery position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115407"/>
            <a:ext cx="7772400" cy="3312985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67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ketch map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149" y="1371600"/>
            <a:ext cx="5892501" cy="48006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10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flyover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55019"/>
            <a:ext cx="7772400" cy="4433762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88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casualty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443228"/>
            <a:ext cx="6400800" cy="4657344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0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lake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371600"/>
            <a:ext cx="6400800" cy="48006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1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676400"/>
            <a:ext cx="4191000" cy="41910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6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roundabout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285999"/>
            <a:ext cx="4267200" cy="3797809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0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rtificial respiration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894" y="1371600"/>
            <a:ext cx="7229012" cy="48006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5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ardio-pulmonary resuscitation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150" y="1885950"/>
            <a:ext cx="4762500" cy="37719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9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roundabout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371600"/>
            <a:ext cx="6400800" cy="48006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2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rtificial respiration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99" y="2117272"/>
            <a:ext cx="5791202" cy="3309256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89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Khalas</a:t>
            </a:r>
            <a:r>
              <a:rPr lang="en-US" dirty="0" smtClean="0"/>
              <a:t>. </a:t>
            </a:r>
            <a:r>
              <a:rPr lang="en-US" dirty="0" err="1" smtClean="0"/>
              <a:t>Shukran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Stephen Roney			JIC			May,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9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crossroads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657350"/>
            <a:ext cx="5638800" cy="42291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79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motorway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371600"/>
            <a:ext cx="6400800" cy="48006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30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underpass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371600"/>
            <a:ext cx="6400800" cy="48006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6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raffic lights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537" y="1995487"/>
            <a:ext cx="2371725" cy="3552825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2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lip road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0" y="1676400"/>
            <a:ext cx="5588000" cy="41910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86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ardio-pulmonary resuscitation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894" y="1371600"/>
            <a:ext cx="7229012" cy="48006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40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gantry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" t="2380" r="-480" b="20995"/>
          <a:stretch/>
        </p:blipFill>
        <p:spPr>
          <a:xfrm>
            <a:off x="1828800" y="1905000"/>
            <a:ext cx="6495526" cy="3678382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6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Health pulse design template">
  <a:themeElements>
    <a:clrScheme name="PPP_SBUSC_PRT_Keyboard_Help 16">
      <a:dk1>
        <a:srgbClr val="808080"/>
      </a:dk1>
      <a:lt1>
        <a:srgbClr val="FFFFFF"/>
      </a:lt1>
      <a:dk2>
        <a:srgbClr val="B2B2B2"/>
      </a:dk2>
      <a:lt2>
        <a:srgbClr val="FFFFFF"/>
      </a:lt2>
      <a:accent1>
        <a:srgbClr val="BBE0E3"/>
      </a:accent1>
      <a:accent2>
        <a:srgbClr val="333399"/>
      </a:accent2>
      <a:accent3>
        <a:srgbClr val="D5D5D5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P_SBUSC_PRT_Keyboard_Hel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P_SBUSC_PRT_Keyboard_Hel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Keyboard_Hel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Keyboard_Hel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Keyboard_Hel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Keyboard_Hel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Keyboard_Hel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C_PRT_Keyboard_Hel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C_PRT_Keyboard_Hel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C_PRT_Keyboard_Hel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C_PRT_Keyboard_Hel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C_PRT_Keyboard_Hel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C_PRT_Keyboard_Hel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C_PRT_Keyboard_Help 13">
        <a:dk1>
          <a:srgbClr val="000000"/>
        </a:dk1>
        <a:lt1>
          <a:srgbClr val="B2B2B2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D5D5D5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Keyboard_Help 14">
        <a:dk1>
          <a:srgbClr val="000000"/>
        </a:dk1>
        <a:lt1>
          <a:srgbClr val="B2B2B2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D5D5D5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Keyboard_Help 15">
        <a:dk1>
          <a:srgbClr val="000000"/>
        </a:dk1>
        <a:lt1>
          <a:srgbClr val="B2B2B2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D5D5D5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Keyboard_Help 16">
        <a:dk1>
          <a:srgbClr val="808080"/>
        </a:dk1>
        <a:lt1>
          <a:srgbClr val="FFFFFF"/>
        </a:lt1>
        <a:dk2>
          <a:srgbClr val="B2B2B2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D5D5D5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Health pulse design template</Template>
  <TotalTime>12</TotalTime>
  <Words>156</Words>
  <Application>Microsoft Office PowerPoint</Application>
  <PresentationFormat>On-screen Show (4:3)</PresentationFormat>
  <Paragraphs>43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Arial</vt:lpstr>
      <vt:lpstr>Health pulse design template</vt:lpstr>
      <vt:lpstr>Unit 6 Nouns 2</vt:lpstr>
      <vt:lpstr>artificial respiration</vt:lpstr>
      <vt:lpstr>crossroads</vt:lpstr>
      <vt:lpstr>motorway</vt:lpstr>
      <vt:lpstr>underpass</vt:lpstr>
      <vt:lpstr>traffic lights</vt:lpstr>
      <vt:lpstr>slip road</vt:lpstr>
      <vt:lpstr>cardio-pulmonary resuscitation</vt:lpstr>
      <vt:lpstr>gantry</vt:lpstr>
      <vt:lpstr>recovery position</vt:lpstr>
      <vt:lpstr>sketch map</vt:lpstr>
      <vt:lpstr>flyover</vt:lpstr>
      <vt:lpstr>casualty</vt:lpstr>
      <vt:lpstr>lake</vt:lpstr>
      <vt:lpstr>pulse</vt:lpstr>
      <vt:lpstr>roundabout</vt:lpstr>
      <vt:lpstr>artificial respiration</vt:lpstr>
      <vt:lpstr>cardio-pulmonary resuscitation</vt:lpstr>
      <vt:lpstr>roundabout</vt:lpstr>
      <vt:lpstr>Khalas. Shukran.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 Nouns 2</dc:title>
  <dc:creator>Stephen Kent Roney</dc:creator>
  <cp:lastModifiedBy>Stephen Kent Roney</cp:lastModifiedBy>
  <cp:revision>2</cp:revision>
  <dcterms:created xsi:type="dcterms:W3CDTF">2014-05-12T07:48:25Z</dcterms:created>
  <dcterms:modified xsi:type="dcterms:W3CDTF">2014-05-12T08:00:49Z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TC102862101033</vt:lpwstr>
  </property>
</Properties>
</file>