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2"/>
  </p:sldMasterIdLst>
  <p:notesMasterIdLst>
    <p:notesMasterId r:id="rId22"/>
  </p:notesMasterIdLst>
  <p:handoutMasterIdLst>
    <p:handoutMasterId r:id="rId23"/>
  </p:handoutMasterIdLst>
  <p:sldIdLst>
    <p:sldId id="269" r:id="rId3"/>
    <p:sldId id="271" r:id="rId4"/>
    <p:sldId id="272" r:id="rId5"/>
    <p:sldId id="273" r:id="rId6"/>
    <p:sldId id="274" r:id="rId7"/>
    <p:sldId id="275" r:id="rId8"/>
    <p:sldId id="277" r:id="rId9"/>
    <p:sldId id="276" r:id="rId10"/>
    <p:sldId id="280" r:id="rId11"/>
    <p:sldId id="278" r:id="rId12"/>
    <p:sldId id="279" r:id="rId13"/>
    <p:sldId id="282" r:id="rId14"/>
    <p:sldId id="281" r:id="rId15"/>
    <p:sldId id="283" r:id="rId16"/>
    <p:sldId id="284" r:id="rId17"/>
    <p:sldId id="286" r:id="rId18"/>
    <p:sldId id="285" r:id="rId19"/>
    <p:sldId id="287" r:id="rId20"/>
    <p:sldId id="267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581"/>
    <a:srgbClr val="5E1D10"/>
    <a:srgbClr val="4D4D4D"/>
    <a:srgbClr val="B0AC00"/>
    <a:srgbClr val="D5E1E7"/>
    <a:srgbClr val="FFCC66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B4B9BE7-2A24-41C7-B72D-724FD83B06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31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1830E7-BCCD-4800-805D-304F709E1D32}" type="datetimeFigureOut">
              <a:rPr lang="en-US" smtClean="0"/>
              <a:t>5/11/2014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1408B1-A75F-4F09-B768-7421FE44D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36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4419600"/>
            <a:ext cx="4114800" cy="685800"/>
          </a:xfrm>
        </p:spPr>
        <p:txBody>
          <a:bodyPr/>
          <a:lstStyle>
            <a:lvl1pPr>
              <a:defRPr sz="28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4953000"/>
            <a:ext cx="4114800" cy="4572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800"/>
            <a:ext cx="5486400" cy="3733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1143000"/>
            <a:ext cx="12573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143000"/>
            <a:ext cx="69723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39624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219200"/>
            <a:ext cx="4191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143000"/>
            <a:ext cx="50292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5105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143000"/>
            <a:ext cx="3008313" cy="4995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9200"/>
            <a:ext cx="8077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Subtopics Go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61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6 Nouns</a:t>
            </a:r>
            <a:endParaRPr lang="en-US" dirty="0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Stephen Roney</a:t>
            </a:r>
          </a:p>
          <a:p>
            <a:r>
              <a:rPr lang="en-US" dirty="0" smtClean="0"/>
              <a:t>JIC</a:t>
            </a:r>
          </a:p>
          <a:p>
            <a:r>
              <a:rPr lang="en-US" dirty="0" smtClean="0"/>
              <a:t>May,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oxygen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219200"/>
            <a:ext cx="5181600" cy="5181600"/>
          </a:xfrm>
        </p:spPr>
      </p:pic>
    </p:spTree>
    <p:extLst>
      <p:ext uri="{BB962C8B-B14F-4D97-AF65-F5344CB8AC3E}">
        <p14:creationId xmlns:p14="http://schemas.microsoft.com/office/powerpoint/2010/main" val="386689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freezer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1219200"/>
            <a:ext cx="6908800" cy="5181600"/>
          </a:xfrm>
        </p:spPr>
      </p:pic>
    </p:spTree>
    <p:extLst>
      <p:ext uri="{BB962C8B-B14F-4D97-AF65-F5344CB8AC3E}">
        <p14:creationId xmlns:p14="http://schemas.microsoft.com/office/powerpoint/2010/main" val="109175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30" y="1219200"/>
            <a:ext cx="7775540" cy="5181600"/>
          </a:xfrm>
        </p:spPr>
      </p:pic>
    </p:spTree>
    <p:extLst>
      <p:ext uri="{BB962C8B-B14F-4D97-AF65-F5344CB8AC3E}">
        <p14:creationId xmlns:p14="http://schemas.microsoft.com/office/powerpoint/2010/main" val="415980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1219200"/>
            <a:ext cx="6908800" cy="5181600"/>
          </a:xfrm>
        </p:spPr>
      </p:pic>
    </p:spTree>
    <p:extLst>
      <p:ext uri="{BB962C8B-B14F-4D97-AF65-F5344CB8AC3E}">
        <p14:creationId xmlns:p14="http://schemas.microsoft.com/office/powerpoint/2010/main" val="100801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1219200"/>
            <a:ext cx="6908800" cy="5181600"/>
          </a:xfrm>
        </p:spPr>
      </p:pic>
    </p:spTree>
    <p:extLst>
      <p:ext uri="{BB962C8B-B14F-4D97-AF65-F5344CB8AC3E}">
        <p14:creationId xmlns:p14="http://schemas.microsoft.com/office/powerpoint/2010/main" val="3461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helf; shelves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485900"/>
            <a:ext cx="4876800" cy="4648200"/>
          </a:xfrm>
        </p:spPr>
      </p:pic>
    </p:spTree>
    <p:extLst>
      <p:ext uri="{BB962C8B-B14F-4D97-AF65-F5344CB8AC3E}">
        <p14:creationId xmlns:p14="http://schemas.microsoft.com/office/powerpoint/2010/main" val="211637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and truck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905000"/>
            <a:ext cx="4470210" cy="4485161"/>
          </a:xfrm>
        </p:spPr>
      </p:pic>
    </p:spTree>
    <p:extLst>
      <p:ext uri="{BB962C8B-B14F-4D97-AF65-F5344CB8AC3E}">
        <p14:creationId xmlns:p14="http://schemas.microsoft.com/office/powerpoint/2010/main" val="133485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pallet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785937"/>
            <a:ext cx="6096000" cy="4048125"/>
          </a:xfrm>
        </p:spPr>
      </p:pic>
    </p:spTree>
    <p:extLst>
      <p:ext uri="{BB962C8B-B14F-4D97-AF65-F5344CB8AC3E}">
        <p14:creationId xmlns:p14="http://schemas.microsoft.com/office/powerpoint/2010/main" val="161144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anchor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350" y="1428750"/>
            <a:ext cx="4762500" cy="4762500"/>
          </a:xfrm>
        </p:spPr>
      </p:pic>
    </p:spTree>
    <p:extLst>
      <p:ext uri="{BB962C8B-B14F-4D97-AF65-F5344CB8AC3E}">
        <p14:creationId xmlns:p14="http://schemas.microsoft.com/office/powerpoint/2010/main" val="3597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Khalas</a:t>
            </a:r>
            <a:r>
              <a:rPr lang="en-US" dirty="0" smtClean="0"/>
              <a:t>. </a:t>
            </a:r>
            <a:r>
              <a:rPr lang="en-US" dirty="0" err="1" smtClean="0"/>
              <a:t>Shukran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1219200"/>
            <a:ext cx="6908800" cy="5181600"/>
          </a:xfrm>
        </p:spPr>
      </p:pic>
      <p:sp>
        <p:nvSpPr>
          <p:cNvPr id="5" name="Down Arrow 4"/>
          <p:cNvSpPr/>
          <p:nvPr/>
        </p:nvSpPr>
        <p:spPr>
          <a:xfrm rot="19481819">
            <a:off x="1133337" y="2269236"/>
            <a:ext cx="457200" cy="3276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5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86"/>
          <a:stretch/>
        </p:blipFill>
        <p:spPr>
          <a:xfrm>
            <a:off x="533400" y="3657600"/>
            <a:ext cx="7837714" cy="2351313"/>
          </a:xfrm>
        </p:spPr>
      </p:pic>
      <p:sp>
        <p:nvSpPr>
          <p:cNvPr id="5" name="Down Arrow 4"/>
          <p:cNvSpPr/>
          <p:nvPr/>
        </p:nvSpPr>
        <p:spPr>
          <a:xfrm>
            <a:off x="3581400" y="1828800"/>
            <a:ext cx="609600" cy="2286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22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cuba diver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1219200"/>
            <a:ext cx="6908800" cy="5181600"/>
          </a:xfrm>
        </p:spPr>
      </p:pic>
    </p:spTree>
    <p:extLst>
      <p:ext uri="{BB962C8B-B14F-4D97-AF65-F5344CB8AC3E}">
        <p14:creationId xmlns:p14="http://schemas.microsoft.com/office/powerpoint/2010/main" val="250867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shipwreck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447800"/>
            <a:ext cx="5181600" cy="5181600"/>
          </a:xfrm>
        </p:spPr>
      </p:pic>
    </p:spTree>
    <p:extLst>
      <p:ext uri="{BB962C8B-B14F-4D97-AF65-F5344CB8AC3E}">
        <p14:creationId xmlns:p14="http://schemas.microsoft.com/office/powerpoint/2010/main" val="253725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wetsuit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559" y="1219200"/>
            <a:ext cx="4092082" cy="5181600"/>
          </a:xfrm>
        </p:spPr>
      </p:pic>
    </p:spTree>
    <p:extLst>
      <p:ext uri="{BB962C8B-B14F-4D97-AF65-F5344CB8AC3E}">
        <p14:creationId xmlns:p14="http://schemas.microsoft.com/office/powerpoint/2010/main" val="298923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ea bed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1219200"/>
            <a:ext cx="6908800" cy="5181600"/>
          </a:xfrm>
        </p:spPr>
      </p:pic>
    </p:spTree>
    <p:extLst>
      <p:ext uri="{BB962C8B-B14F-4D97-AF65-F5344CB8AC3E}">
        <p14:creationId xmlns:p14="http://schemas.microsoft.com/office/powerpoint/2010/main" val="63777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warehouse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524000"/>
            <a:ext cx="5029200" cy="5029200"/>
          </a:xfrm>
        </p:spPr>
      </p:pic>
    </p:spTree>
    <p:extLst>
      <p:ext uri="{BB962C8B-B14F-4D97-AF65-F5344CB8AC3E}">
        <p14:creationId xmlns:p14="http://schemas.microsoft.com/office/powerpoint/2010/main" val="356812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aisle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1219200"/>
            <a:ext cx="6908800" cy="5181600"/>
          </a:xfrm>
        </p:spPr>
      </p:pic>
    </p:spTree>
    <p:extLst>
      <p:ext uri="{BB962C8B-B14F-4D97-AF65-F5344CB8AC3E}">
        <p14:creationId xmlns:p14="http://schemas.microsoft.com/office/powerpoint/2010/main" val="75353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AF_HallPass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Design">
      <a:majorFont>
        <a:latin typeface="Impact"/>
        <a:ea typeface=""/>
        <a:cs typeface=""/>
      </a:majorFont>
      <a:minorFont>
        <a:latin typeface="Impac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06E9B0F-DB2C-430E-AF1F-C1E34A0C45F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AF_HallPasses</Template>
  <TotalTime>11</TotalTime>
  <Words>35</Words>
  <Application>Microsoft Office PowerPoint</Application>
  <PresentationFormat>On-screen Show (4:3)</PresentationFormat>
  <Paragraphs>22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AF_HallPasses</vt:lpstr>
      <vt:lpstr>Unit 6 Nouns</vt:lpstr>
      <vt:lpstr>fork</vt:lpstr>
      <vt:lpstr>liquid</vt:lpstr>
      <vt:lpstr>scuba diver</vt:lpstr>
      <vt:lpstr>shipwreck</vt:lpstr>
      <vt:lpstr>wetsuit</vt:lpstr>
      <vt:lpstr>sea bed</vt:lpstr>
      <vt:lpstr>warehouse</vt:lpstr>
      <vt:lpstr>aisle</vt:lpstr>
      <vt:lpstr>oxygen</vt:lpstr>
      <vt:lpstr>freezer</vt:lpstr>
      <vt:lpstr>liquid</vt:lpstr>
      <vt:lpstr>crate</vt:lpstr>
      <vt:lpstr>ramp</vt:lpstr>
      <vt:lpstr>shelf; shelves</vt:lpstr>
      <vt:lpstr>hand truck</vt:lpstr>
      <vt:lpstr>pallet</vt:lpstr>
      <vt:lpstr>anchor</vt:lpstr>
      <vt:lpstr>Khalas. Shukran.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 Nouns</dc:title>
  <dc:creator>Stephen Kent Roney</dc:creator>
  <cp:lastModifiedBy>Stephen Kent Roney</cp:lastModifiedBy>
  <cp:revision>2</cp:revision>
  <dcterms:created xsi:type="dcterms:W3CDTF">2014-05-11T08:19:49Z</dcterms:created>
  <dcterms:modified xsi:type="dcterms:W3CDTF">2014-05-11T08:30:50Z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TC103367949990</vt:lpwstr>
  </property>
</Properties>
</file>