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AF21E-F735-4A47-A79F-2234DB46FD12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F6B0F-FB29-4B73-A91C-822BE6215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22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9906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524000"/>
            <a:ext cx="6400800" cy="838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055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055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Stephen Roney   JIC   May, 2014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055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A60475E-A49C-4832-A3EA-6B0A9C3DA4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Stephen Roney   JIC   May,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2459D-B3D8-45B4-9868-7A07E20B7A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877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00025"/>
            <a:ext cx="1828800" cy="5819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200025"/>
            <a:ext cx="5334000" cy="5819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Stephen Roney   JIC   May,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04C439-4AAF-4220-82F3-1EB3814301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088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Stephen Roney   JIC   May,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8FF41E-EB08-4881-B1EC-E554A5A03D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380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Stephen Roney   JIC   May,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EF89BE-A6F8-4368-B3A2-33376F08B8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384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676400"/>
            <a:ext cx="3581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676400"/>
            <a:ext cx="3581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Stephen Roney   JIC   May,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0A125A-BF52-4EE4-AE99-47F6E7519F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40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Stephen Roney   JIC   May,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C8F20-DB3F-4A31-AAE5-91CD90B138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732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Stephen Roney   JIC   May,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817CA-5743-4A66-BCAB-010F540479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193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Stephen Roney   JIC   May,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4CB228-D494-4710-B976-B5F11F1F4B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252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Stephen Roney   JIC   May,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E1B78A-CCDF-431A-8EE1-C6D81445B5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16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Stephen Roney   JIC   May,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2738A-D863-4151-82FF-896AF036CA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587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00025"/>
            <a:ext cx="73009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676400"/>
            <a:ext cx="73152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smtClean="0"/>
              <a:t>Stephen Roney   JIC   May, 2014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3ABC34E-5F58-42E5-91A6-025F3A9873E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5 Nouns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Stephen Roney	JIC		May,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089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orque wrench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024570"/>
            <a:ext cx="7315200" cy="3647059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1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skyscraper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676400"/>
            <a:ext cx="5791200" cy="43434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5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492" y="1676400"/>
            <a:ext cx="4357015" cy="43434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81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225" y="1676400"/>
            <a:ext cx="3257550" cy="43434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ass amplifier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676400"/>
            <a:ext cx="5791200" cy="43434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19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bridge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676400"/>
            <a:ext cx="5791200" cy="43434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89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00" y="1676400"/>
            <a:ext cx="4343400" cy="43434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0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dashboard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189" y="1676400"/>
            <a:ext cx="7289622" cy="43434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20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jump leads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740" y="1676400"/>
            <a:ext cx="3870520" cy="43434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3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receiver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676400"/>
            <a:ext cx="4724400" cy="43434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38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chisel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360" y="1676400"/>
            <a:ext cx="6177280" cy="43434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50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stabilizer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450" y="1676400"/>
            <a:ext cx="6515100" cy="43434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Stephen Roney   JIC   May,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2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oup bowl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1943100"/>
            <a:ext cx="5715000" cy="38100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0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protractor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762" y="2209800"/>
            <a:ext cx="6190476" cy="32766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6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hull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605" y="1676400"/>
            <a:ext cx="4888789" cy="43434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4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containers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603" y="1905000"/>
            <a:ext cx="5806794" cy="38862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6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carburettor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848684"/>
            <a:ext cx="5334000" cy="3998832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6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ooster car seat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00" y="1676400"/>
            <a:ext cx="4343400" cy="43434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8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Khalas</a:t>
            </a:r>
            <a:r>
              <a:rPr lang="en-US" dirty="0" smtClean="0"/>
              <a:t>. </a:t>
            </a:r>
            <a:r>
              <a:rPr lang="en-US" dirty="0" err="1" smtClean="0"/>
              <a:t>Shukran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Stephen Roney			JIC			May,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1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dolphin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399" y="1790397"/>
            <a:ext cx="6553202" cy="4115406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9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cean liner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704746"/>
            <a:ext cx="7315200" cy="4286707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8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skewers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676400"/>
            <a:ext cx="5791200" cy="43434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79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surfboard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803" y="1676400"/>
            <a:ext cx="5526393" cy="43434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88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wedges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676400"/>
            <a:ext cx="5791200" cy="43434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4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tripod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040" y="1897380"/>
            <a:ext cx="5201920" cy="390144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02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transmitter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189" y="1676400"/>
            <a:ext cx="3827621" cy="43434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8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Learning games design templat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Learning games design template</Template>
  <TotalTime>13</TotalTime>
  <Words>199</Words>
  <Application>Microsoft Office PowerPoint</Application>
  <PresentationFormat>On-screen Show (4:3)</PresentationFormat>
  <Paragraphs>55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Arial</vt:lpstr>
      <vt:lpstr>Learning games design template</vt:lpstr>
      <vt:lpstr>Unit 5 Nouns</vt:lpstr>
      <vt:lpstr>chisel</vt:lpstr>
      <vt:lpstr>dolphin</vt:lpstr>
      <vt:lpstr>ocean liner</vt:lpstr>
      <vt:lpstr>skewers</vt:lpstr>
      <vt:lpstr>surfboard</vt:lpstr>
      <vt:lpstr>wedges</vt:lpstr>
      <vt:lpstr>tripod</vt:lpstr>
      <vt:lpstr>transmitter</vt:lpstr>
      <vt:lpstr>torque wrench</vt:lpstr>
      <vt:lpstr>skyscraper</vt:lpstr>
      <vt:lpstr>onion</vt:lpstr>
      <vt:lpstr>generator</vt:lpstr>
      <vt:lpstr>bass amplifier</vt:lpstr>
      <vt:lpstr>bridge</vt:lpstr>
      <vt:lpstr>chain</vt:lpstr>
      <vt:lpstr>dashboard</vt:lpstr>
      <vt:lpstr>jump leads</vt:lpstr>
      <vt:lpstr>receiver</vt:lpstr>
      <vt:lpstr>stabilizer</vt:lpstr>
      <vt:lpstr>soup bowl</vt:lpstr>
      <vt:lpstr>protractor</vt:lpstr>
      <vt:lpstr>hull</vt:lpstr>
      <vt:lpstr>containers</vt:lpstr>
      <vt:lpstr>carburettor</vt:lpstr>
      <vt:lpstr>booster car seat</vt:lpstr>
      <vt:lpstr>Khalas. Shukran!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5 Nouns</dc:title>
  <dc:creator>Stephen Kent Roney</dc:creator>
  <cp:lastModifiedBy>Stephen Kent Roney</cp:lastModifiedBy>
  <cp:revision>2</cp:revision>
  <dcterms:created xsi:type="dcterms:W3CDTF">2014-05-08T07:27:15Z</dcterms:created>
  <dcterms:modified xsi:type="dcterms:W3CDTF">2014-05-08T07:40:46Z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TC102885661033</vt:lpwstr>
  </property>
</Properties>
</file>