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80" r:id="rId20"/>
    <p:sldId id="281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3091-883F-40F4-A723-865D6A12DF3F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153BE-8594-4C88-B273-B05E303A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8FDFE32-ED11-4C38-A80E-29344BF4923D}" type="datetime1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13C14C6-F8DF-49D7-8DE1-DAB865E6AF92}" type="datetime1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1D4B892-A789-499B-A1F3-47CEF98158D1}" type="datetime1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A01FC75-6C7C-49F4-B0BF-EB6EE6CE0119}" type="datetime1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EA5956D-A1A7-41C0-B366-E8F6AC285E6C}" type="datetime1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A46C6B6-FAE0-44E1-8D51-BCA2AC4D6EF9}" type="datetime1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55E142B-5A31-44AF-AFE6-B746ACEB3323}" type="datetime1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3E3BC1D-3C46-47E9-AEE3-5927D36C2C43}" type="datetime1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45CEC5-19EF-4090-8266-5BF006F448F8}" type="datetime1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A455CB9F-D880-4263-A588-3441AC64908B}" type="datetime1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57C7D54-6462-4277-9834-8E4AF1D34C6C}" type="datetime1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123CC300-6EB8-4D26-B6F4-8775AC002802}" type="datetime1">
              <a:rPr lang="en-US" smtClean="0"/>
              <a:t>4/29/2014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April,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5946711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552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86865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527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583766" cy="4187825"/>
          </a:xfrm>
        </p:spPr>
      </p:pic>
      <p:sp>
        <p:nvSpPr>
          <p:cNvPr id="5" name="Left Arrow 4"/>
          <p:cNvSpPr/>
          <p:nvPr/>
        </p:nvSpPr>
        <p:spPr>
          <a:xfrm>
            <a:off x="7010400" y="14478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299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4" y="530225"/>
            <a:ext cx="5702570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214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onveyor belt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82" y="981074"/>
            <a:ext cx="6319474" cy="32861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369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7" y="686631"/>
            <a:ext cx="4068764" cy="38750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20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68" y="981074"/>
            <a:ext cx="4381502" cy="32861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642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eed horn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5014488" cy="4187825"/>
          </a:xfrm>
        </p:spPr>
      </p:pic>
      <p:sp>
        <p:nvSpPr>
          <p:cNvPr id="5" name="Left Arrow 4"/>
          <p:cNvSpPr/>
          <p:nvPr/>
        </p:nvSpPr>
        <p:spPr>
          <a:xfrm rot="19795802">
            <a:off x="6553447" y="2073461"/>
            <a:ext cx="1524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482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0" y="1590675"/>
            <a:ext cx="6188398" cy="20669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689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869" r="21650" b="-869"/>
          <a:stretch/>
        </p:blipFill>
        <p:spPr>
          <a:xfrm>
            <a:off x="1317172" y="1066800"/>
            <a:ext cx="4441371" cy="37566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Left Arrow 5"/>
          <p:cNvSpPr/>
          <p:nvPr/>
        </p:nvSpPr>
        <p:spPr>
          <a:xfrm>
            <a:off x="5791200" y="1676400"/>
            <a:ext cx="2514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2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33" y="1743074"/>
            <a:ext cx="6607972" cy="17621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128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7"/>
          <a:stretch/>
        </p:blipFill>
        <p:spPr>
          <a:xfrm>
            <a:off x="1187510" y="1119186"/>
            <a:ext cx="4375090" cy="37576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  <p:sp>
        <p:nvSpPr>
          <p:cNvPr id="6" name="Left Arrow 5"/>
          <p:cNvSpPr/>
          <p:nvPr/>
        </p:nvSpPr>
        <p:spPr>
          <a:xfrm>
            <a:off x="5791200" y="4114800"/>
            <a:ext cx="2286000" cy="713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igital TV 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9" y="663257"/>
            <a:ext cx="5201920" cy="39217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504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onveyor belt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224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345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93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Roney			JIC			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4982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ommunications satellite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32" y="828674"/>
            <a:ext cx="4481974" cy="35909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76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utter 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38" y="530225"/>
            <a:ext cx="2782561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273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ydraulic cylinder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334249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790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atellite dish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721072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5101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4" y="762000"/>
            <a:ext cx="5181602" cy="5181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051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493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00"/>
            <a:ext cx="4068762" cy="476052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April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658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170</Words>
  <Application>Microsoft Office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Unit 4 Nouns</vt:lpstr>
      <vt:lpstr>drill</vt:lpstr>
      <vt:lpstr>communications satellite</vt:lpstr>
      <vt:lpstr>cutter face</vt:lpstr>
      <vt:lpstr>hydraulic cylinder</vt:lpstr>
      <vt:lpstr>satellite dish</vt:lpstr>
      <vt:lpstr>teeth</vt:lpstr>
      <vt:lpstr>TV station</vt:lpstr>
      <vt:lpstr>transmitter</vt:lpstr>
      <vt:lpstr>scoop</vt:lpstr>
      <vt:lpstr>monitor</vt:lpstr>
      <vt:lpstr>drill</vt:lpstr>
      <vt:lpstr>cutter</vt:lpstr>
      <vt:lpstr>conveyor belt</vt:lpstr>
      <vt:lpstr>propeller</vt:lpstr>
      <vt:lpstr>orbit</vt:lpstr>
      <vt:lpstr>feed horn</vt:lpstr>
      <vt:lpstr>frequency</vt:lpstr>
      <vt:lpstr>low frequency</vt:lpstr>
      <vt:lpstr>high frequency</vt:lpstr>
      <vt:lpstr>digital TV card</vt:lpstr>
      <vt:lpstr>conveyor belt</vt:lpstr>
      <vt:lpstr>chute</vt:lpstr>
      <vt:lpstr>belt</vt:lpstr>
      <vt:lpstr>Khalas.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Nouns</dc:title>
  <dc:creator>Stephen Kent Roney</dc:creator>
  <cp:lastModifiedBy>Stephen Kent Roney</cp:lastModifiedBy>
  <cp:revision>6</cp:revision>
  <dcterms:created xsi:type="dcterms:W3CDTF">2014-04-29T08:29:33Z</dcterms:created>
  <dcterms:modified xsi:type="dcterms:W3CDTF">2014-04-29T14:08:20Z</dcterms:modified>
</cp:coreProperties>
</file>