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2"/>
    <p:sldMasterId id="2147483674" r:id="rId3"/>
  </p:sldMasterIdLst>
  <p:notesMasterIdLst>
    <p:notesMasterId r:id="rId23"/>
  </p:notesMasterIdLst>
  <p:sldIdLst>
    <p:sldId id="257" r:id="rId4"/>
    <p:sldId id="260"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64"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2.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566858-6533-47C5-A008-48B7E0B61016}" type="datetimeFigureOut">
              <a:rPr lang="en-US" smtClean="0"/>
              <a:t>4/30/2014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55B13B-AB11-4E77-BAA8-F3086792A40E}" type="slidenum">
              <a:rPr lang="en-US" smtClean="0"/>
              <a:t>‹#›</a:t>
            </a:fld>
            <a:endParaRPr lang="en-US"/>
          </a:p>
        </p:txBody>
      </p:sp>
    </p:spTree>
    <p:extLst>
      <p:ext uri="{BB962C8B-B14F-4D97-AF65-F5344CB8AC3E}">
        <p14:creationId xmlns:p14="http://schemas.microsoft.com/office/powerpoint/2010/main" val="3194875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4/30/2014 1:35 PM</a:t>
            </a:fld>
            <a:endParaRPr lang="en-US" dirty="0"/>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4/30/2014 1:35 PM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hf sldNum="0" hd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hf sldNum="0" hd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4 Car Nouns</a:t>
            </a:r>
            <a:endParaRPr lang="en-US" dirty="0"/>
          </a:p>
        </p:txBody>
      </p:sp>
      <p:sp>
        <p:nvSpPr>
          <p:cNvPr id="3" name="Subtitle 2"/>
          <p:cNvSpPr>
            <a:spLocks noGrp="1"/>
          </p:cNvSpPr>
          <p:nvPr>
            <p:ph type="subTitle" idx="1"/>
          </p:nvPr>
        </p:nvSpPr>
        <p:spPr>
          <a:xfrm>
            <a:off x="730249" y="4344988"/>
            <a:ext cx="7681913" cy="1293812"/>
          </a:xfrm>
        </p:spPr>
        <p:txBody>
          <a:bodyPr>
            <a:normAutofit lnSpcReduction="10000"/>
          </a:bodyPr>
          <a:lstStyle/>
          <a:p>
            <a:r>
              <a:rPr lang="en-US" dirty="0" smtClean="0"/>
              <a:t>Stephen Roney</a:t>
            </a:r>
            <a:endParaRPr lang="en-US" dirty="0" smtClean="0"/>
          </a:p>
          <a:p>
            <a:r>
              <a:rPr lang="en-US" dirty="0" smtClean="0"/>
              <a:t>JIC</a:t>
            </a:r>
            <a:endParaRPr lang="en-US" dirty="0" smtClean="0"/>
          </a:p>
          <a:p>
            <a:r>
              <a:rPr lang="en-US" dirty="0" smtClean="0"/>
              <a:t>April, 2014</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rollers</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27210" y="1447800"/>
            <a:ext cx="5296104" cy="4951857"/>
          </a:xfrm>
          <a:prstGeom prst="rect">
            <a:avLst/>
          </a:prstGeom>
        </p:spPr>
      </p:pic>
      <p:sp>
        <p:nvSpPr>
          <p:cNvPr id="4" name="Left Arrow 3"/>
          <p:cNvSpPr/>
          <p:nvPr/>
        </p:nvSpPr>
        <p:spPr bwMode="auto">
          <a:xfrm>
            <a:off x="6389914" y="4936671"/>
            <a:ext cx="2362200" cy="533400"/>
          </a:xfrm>
          <a:prstGeom prst="leftArrow">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72817827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rust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790700"/>
            <a:ext cx="6857225" cy="3848100"/>
          </a:xfrm>
          <a:prstGeom prst="rect">
            <a:avLst/>
          </a:prstGeom>
        </p:spPr>
      </p:pic>
    </p:spTree>
    <p:extLst>
      <p:ext uri="{BB962C8B-B14F-4D97-AF65-F5344CB8AC3E}">
        <p14:creationId xmlns:p14="http://schemas.microsoft.com/office/powerpoint/2010/main" val="359584165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1905000"/>
            <a:ext cx="5726545" cy="3937000"/>
          </a:xfrm>
          <a:prstGeom prst="rect">
            <a:avLst/>
          </a:prstGeom>
        </p:spPr>
      </p:pic>
    </p:spTree>
    <p:extLst>
      <p:ext uri="{BB962C8B-B14F-4D97-AF65-F5344CB8AC3E}">
        <p14:creationId xmlns:p14="http://schemas.microsoft.com/office/powerpoint/2010/main" val="226510359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ir conditioning</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219200"/>
            <a:ext cx="5853113" cy="4889839"/>
          </a:xfrm>
          <a:prstGeom prst="rect">
            <a:avLst/>
          </a:prstGeom>
        </p:spPr>
      </p:pic>
    </p:spTree>
    <p:extLst>
      <p:ext uri="{BB962C8B-B14F-4D97-AF65-F5344CB8AC3E}">
        <p14:creationId xmlns:p14="http://schemas.microsoft.com/office/powerpoint/2010/main" val="398700734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bumper</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1524000"/>
            <a:ext cx="5715000" cy="3810000"/>
          </a:xfrm>
          <a:prstGeom prst="rect">
            <a:avLst/>
          </a:prstGeom>
        </p:spPr>
      </p:pic>
    </p:spTree>
    <p:extLst>
      <p:ext uri="{BB962C8B-B14F-4D97-AF65-F5344CB8AC3E}">
        <p14:creationId xmlns:p14="http://schemas.microsoft.com/office/powerpoint/2010/main" val="366262176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
            </a:r>
            <a:r>
              <a:rPr lang="en-US" dirty="0" smtClean="0"/>
              <a:t>rive shaft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4500" y="1447800"/>
            <a:ext cx="4838700" cy="4838700"/>
          </a:xfrm>
          <a:prstGeom prst="rect">
            <a:avLst/>
          </a:prstGeom>
        </p:spPr>
      </p:pic>
    </p:spTree>
    <p:extLst>
      <p:ext uri="{BB962C8B-B14F-4D97-AF65-F5344CB8AC3E}">
        <p14:creationId xmlns:p14="http://schemas.microsoft.com/office/powerpoint/2010/main" val="106317173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en-US" dirty="0" smtClean="0"/>
              <a:t>aint shop</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524000"/>
            <a:ext cx="7239000" cy="4705350"/>
          </a:xfrm>
          <a:prstGeom prst="rect">
            <a:avLst/>
          </a:prstGeom>
        </p:spPr>
      </p:pic>
    </p:spTree>
    <p:extLst>
      <p:ext uri="{BB962C8B-B14F-4D97-AF65-F5344CB8AC3E}">
        <p14:creationId xmlns:p14="http://schemas.microsoft.com/office/powerpoint/2010/main" val="293485218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t>
            </a:r>
            <a:r>
              <a:rPr lang="en-US" dirty="0" smtClean="0"/>
              <a:t>aser guide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295400"/>
            <a:ext cx="7315200" cy="4882896"/>
          </a:xfrm>
          <a:prstGeom prst="rect">
            <a:avLst/>
          </a:prstGeom>
        </p:spPr>
      </p:pic>
    </p:spTree>
    <p:extLst>
      <p:ext uri="{BB962C8B-B14F-4D97-AF65-F5344CB8AC3E}">
        <p14:creationId xmlns:p14="http://schemas.microsoft.com/office/powerpoint/2010/main" val="117860755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hassis line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1843" y="1524000"/>
            <a:ext cx="5715000" cy="4286250"/>
          </a:xfrm>
          <a:prstGeom prst="rect">
            <a:avLst/>
          </a:prstGeom>
        </p:spPr>
      </p:pic>
    </p:spTree>
    <p:extLst>
      <p:ext uri="{BB962C8B-B14F-4D97-AF65-F5344CB8AC3E}">
        <p14:creationId xmlns:p14="http://schemas.microsoft.com/office/powerpoint/2010/main" val="71070164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Khalas</a:t>
            </a:r>
            <a:r>
              <a:rPr lang="en-US" dirty="0" smtClean="0"/>
              <a:t>.</a:t>
            </a:r>
            <a:endParaRPr lang="en-US" dirty="0"/>
          </a:p>
        </p:txBody>
      </p:sp>
      <p:sp>
        <p:nvSpPr>
          <p:cNvPr id="3" name="Subtitle 2"/>
          <p:cNvSpPr>
            <a:spLocks noGrp="1"/>
          </p:cNvSpPr>
          <p:nvPr>
            <p:ph type="subTitle" idx="1"/>
          </p:nvPr>
        </p:nvSpPr>
        <p:spPr>
          <a:xfrm>
            <a:off x="1368955" y="4344988"/>
            <a:ext cx="7043208" cy="1370012"/>
          </a:xfrm>
        </p:spPr>
        <p:txBody>
          <a:bodyPr/>
          <a:lstStyle/>
          <a:p>
            <a:r>
              <a:rPr lang="en-US" dirty="0" smtClean="0"/>
              <a:t>Stephen Roney</a:t>
            </a:r>
            <a:endParaRPr lang="en-US" dirty="0" smtClean="0"/>
          </a:p>
          <a:p>
            <a:r>
              <a:rPr lang="en-US" dirty="0" smtClean="0"/>
              <a:t>JIC</a:t>
            </a:r>
            <a:endParaRPr lang="en-US" dirty="0" smtClean="0"/>
          </a:p>
          <a:p>
            <a:r>
              <a:rPr lang="en-US" dirty="0" smtClean="0"/>
              <a:t>April, 2014</a:t>
            </a:r>
            <a:endParaRPr lang="en-US" dirty="0"/>
          </a:p>
        </p:txBody>
      </p:sp>
      <p:sp>
        <p:nvSpPr>
          <p:cNvPr id="4" name="Text Placeholder 3"/>
          <p:cNvSpPr>
            <a:spLocks noGrp="1"/>
          </p:cNvSpPr>
          <p:nvPr>
            <p:ph type="body" sz="quarter" idx="10"/>
          </p:nvPr>
        </p:nvSpPr>
        <p:spPr/>
        <p:txBody>
          <a:bodyPr/>
          <a:lstStyle/>
          <a:p>
            <a:r>
              <a:rPr lang="en-US" dirty="0" err="1" smtClean="0"/>
              <a:t>Shukran</a:t>
            </a:r>
            <a:r>
              <a:rPr lang="en-US" dirty="0" smtClean="0"/>
              <a:t>!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
            </a:r>
            <a:r>
              <a:rPr dirty="0" smtClean="0"/>
              <a:t>ody shop</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371600"/>
            <a:ext cx="5486400" cy="41148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t>
            </a:r>
            <a:r>
              <a:rPr lang="en-US" dirty="0" smtClean="0"/>
              <a:t>il drain plug</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5264" y="1371600"/>
            <a:ext cx="5493472" cy="4114800"/>
          </a:xfrm>
          <a:prstGeom prst="rect">
            <a:avLst/>
          </a:prstGeom>
        </p:spPr>
      </p:pic>
    </p:spTree>
    <p:extLst>
      <p:ext uri="{BB962C8B-B14F-4D97-AF65-F5344CB8AC3E}">
        <p14:creationId xmlns:p14="http://schemas.microsoft.com/office/powerpoint/2010/main" val="89680733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250" y="1476375"/>
            <a:ext cx="6667500" cy="3905250"/>
          </a:xfrm>
          <a:prstGeom prst="rect">
            <a:avLst/>
          </a:prstGeom>
        </p:spPr>
      </p:pic>
    </p:spTree>
    <p:extLst>
      <p:ext uri="{BB962C8B-B14F-4D97-AF65-F5344CB8AC3E}">
        <p14:creationId xmlns:p14="http://schemas.microsoft.com/office/powerpoint/2010/main" val="224306634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suspension</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325" y="1090612"/>
            <a:ext cx="6229350" cy="4676775"/>
          </a:xfrm>
          <a:prstGeom prst="rect">
            <a:avLst/>
          </a:prstGeom>
        </p:spPr>
      </p:pic>
    </p:spTree>
    <p:extLst>
      <p:ext uri="{BB962C8B-B14F-4D97-AF65-F5344CB8AC3E}">
        <p14:creationId xmlns:p14="http://schemas.microsoft.com/office/powerpoint/2010/main" val="399340711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a:t>
            </a:r>
            <a:r>
              <a:rPr lang="en-US" dirty="0" smtClean="0"/>
              <a:t>il filler cap</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219200"/>
            <a:ext cx="7315200" cy="5486400"/>
          </a:xfrm>
          <a:prstGeom prst="rect">
            <a:avLst/>
          </a:prstGeom>
        </p:spPr>
      </p:pic>
    </p:spTree>
    <p:extLst>
      <p:ext uri="{BB962C8B-B14F-4D97-AF65-F5344CB8AC3E}">
        <p14:creationId xmlns:p14="http://schemas.microsoft.com/office/powerpoint/2010/main" val="13894199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bonnet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32857"/>
            <a:ext cx="8060267" cy="4533900"/>
          </a:xfrm>
          <a:prstGeom prst="rect">
            <a:avLst/>
          </a:prstGeom>
        </p:spPr>
      </p:pic>
    </p:spTree>
    <p:extLst>
      <p:ext uri="{BB962C8B-B14F-4D97-AF65-F5344CB8AC3E}">
        <p14:creationId xmlns:p14="http://schemas.microsoft.com/office/powerpoint/2010/main" val="88423354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assembly line</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6530" y="1447800"/>
            <a:ext cx="6905626" cy="4419600"/>
          </a:xfrm>
          <a:prstGeom prst="rect">
            <a:avLst/>
          </a:prstGeom>
        </p:spPr>
      </p:pic>
    </p:spTree>
    <p:extLst>
      <p:ext uri="{BB962C8B-B14F-4D97-AF65-F5344CB8AC3E}">
        <p14:creationId xmlns:p14="http://schemas.microsoft.com/office/powerpoint/2010/main" val="300716370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chassis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219200"/>
            <a:ext cx="6858000" cy="5143500"/>
          </a:xfrm>
          <a:prstGeom prst="rect">
            <a:avLst/>
          </a:prstGeom>
        </p:spPr>
      </p:pic>
    </p:spTree>
    <p:extLst>
      <p:ext uri="{BB962C8B-B14F-4D97-AF65-F5344CB8AC3E}">
        <p14:creationId xmlns:p14="http://schemas.microsoft.com/office/powerpoint/2010/main" val="295136781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1_Green_Gold texture template Segoe">
  <a:themeElements>
    <a:clrScheme name="Green Template-Template">
      <a:dk1>
        <a:srgbClr val="000000"/>
      </a:dk1>
      <a:lt1>
        <a:srgbClr val="FFFFFF"/>
      </a:lt1>
      <a:dk2>
        <a:srgbClr val="1F7335"/>
      </a:dk2>
      <a:lt2>
        <a:srgbClr val="C4FF89"/>
      </a:lt2>
      <a:accent1>
        <a:srgbClr val="FFC000"/>
      </a:accent1>
      <a:accent2>
        <a:srgbClr val="3497AE"/>
      </a:accent2>
      <a:accent3>
        <a:srgbClr val="DF8045"/>
      </a:accent3>
      <a:accent4>
        <a:srgbClr val="7DCC2E"/>
      </a:accent4>
      <a:accent5>
        <a:srgbClr val="FF9929"/>
      </a:accent5>
      <a:accent6>
        <a:srgbClr val="7D3DA1"/>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51DED46-D66D-454A-B8B2-8EE17CF4DC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1_Green_Gold texture template Segoe</Template>
  <TotalTime>13</TotalTime>
  <Words>254</Words>
  <Application>Microsoft Office PowerPoint</Application>
  <PresentationFormat>On-screen Show (4:3)</PresentationFormat>
  <Paragraphs>35</Paragraphs>
  <Slides>19</Slides>
  <Notes>3</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1_Green_Gold texture template Segoe</vt:lpstr>
      <vt:lpstr>White with Courier font for code slides</vt:lpstr>
      <vt:lpstr>Unit 4 Car Nouns</vt:lpstr>
      <vt:lpstr>body shop</vt:lpstr>
      <vt:lpstr>oil drain plug</vt:lpstr>
      <vt:lpstr>transmission</vt:lpstr>
      <vt:lpstr>suspension</vt:lpstr>
      <vt:lpstr>oil filler cap</vt:lpstr>
      <vt:lpstr>bonnet</vt:lpstr>
      <vt:lpstr>assembly line</vt:lpstr>
      <vt:lpstr>chassis</vt:lpstr>
      <vt:lpstr>rollers</vt:lpstr>
      <vt:lpstr>rust</vt:lpstr>
      <vt:lpstr>components</vt:lpstr>
      <vt:lpstr>air conditioning</vt:lpstr>
      <vt:lpstr>bumper</vt:lpstr>
      <vt:lpstr>drive shaft</vt:lpstr>
      <vt:lpstr>paint shop</vt:lpstr>
      <vt:lpstr>laser guide</vt:lpstr>
      <vt:lpstr>chassis line</vt:lpstr>
      <vt:lpstr>Khalas.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Car Nouns</dc:title>
  <dc:creator>Stephen Kent Roney</dc:creator>
  <cp:lastModifiedBy>Stephen Kent Roney</cp:lastModifiedBy>
  <cp:revision>2</cp:revision>
  <dcterms:created xsi:type="dcterms:W3CDTF">2014-04-30T10:35:27Z</dcterms:created>
  <dcterms:modified xsi:type="dcterms:W3CDTF">2014-04-30T10:49:21Z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TC102867489990</vt:lpwstr>
  </property>
</Properties>
</file>