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CE7AB-4027-4F70-8CE8-1074ACF41A5C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1ED81-E5FF-4150-B7CD-A08C9A94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3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23A86243-935F-4BEB-AB50-B75FAF1FC588}" type="datetime1">
              <a:rPr lang="en-US" smtClean="0"/>
              <a:t>4/27/2014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n-US" smtClean="0">
                <a:solidFill>
                  <a:srgbClr val="FFFFFF"/>
                </a:solidFill>
              </a:rPr>
              <a:t>Stephen Roney   JIC   April 2014</a:t>
            </a:r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6360B74A-F047-4C53-B771-706A5D5F0CA6}" type="datetime1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 eaLnBrk="1" latinLnBrk="0" hangingPunct="1"/>
            <a:fld id="{57846B6A-8C8F-4B5C-A75E-6DC0CBCDBEF9}" type="datetime1">
              <a:rPr lang="en-US" smtClean="0"/>
              <a:t>4/27/2014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kumimoji="0" lang="en-US" smtClean="0"/>
              <a:t>Stephen Roney   JIC   April 2014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23324D96-A191-484A-80AB-6357C47739BD}" type="datetime1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5508B13D-F2C6-4E9E-B73D-D9C0F6EDC952}" type="datetime1">
              <a:rPr lang="en-US" smtClean="0"/>
              <a:t>4/27/2014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0" lang="en-US" smtClean="0">
                <a:solidFill>
                  <a:schemeClr val="tx2"/>
                </a:solidFill>
              </a:rPr>
              <a:t>Stephen Roney   JIC   April 2014</a:t>
            </a:r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1E150781-874F-451F-8249-CDF1105B12E4}" type="datetime1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D533DED3-8844-4EFF-BA6F-040D159EE223}" type="datetime1">
              <a:rPr lang="en-US" smtClean="0"/>
              <a:t>4/27/2014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0D04723-AE9A-43D1-85A2-9E417828CE0F}" type="datetime1">
              <a:rPr lang="en-US" smtClean="0"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D606730D-AA72-4A87-987D-50FB081CB1C7}" type="datetime1">
              <a:rPr lang="en-US" smtClean="0"/>
              <a:t>4/27/2014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0" lang="en-US" smtClean="0">
                <a:solidFill>
                  <a:schemeClr val="tx2"/>
                </a:solidFill>
              </a:rPr>
              <a:t>Stephen Roney   JIC   April 2014</a:t>
            </a:r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D99EE9A2-90CA-4424-B869-3BE4E569A7EA}" type="datetime1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EBC2DA1-162E-494F-BDFD-C2BC9A0F1533}" type="datetime1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8F1D11D2-D99B-4071-AF08-C987DB3BCCC1}" type="datetime1">
              <a:rPr lang="en-US" smtClean="0"/>
              <a:t>4/27/2014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r>
              <a:rPr kumimoji="0" lang="en-US" sz="1000" smtClean="0">
                <a:solidFill>
                  <a:schemeClr val="tx2"/>
                </a:solidFill>
              </a:rPr>
              <a:t>Stephen Roney   JIC   April 2014</a:t>
            </a:r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3 Vehicle Nouns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Stephen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April,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1925"/>
            <a:ext cx="7239000" cy="340223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683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4x4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28044"/>
            <a:ext cx="5715000" cy="3810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60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9" y="1609725"/>
            <a:ext cx="6458761" cy="48466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02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739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diesel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33400"/>
            <a:ext cx="4038602" cy="530978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928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87570"/>
            <a:ext cx="5562600" cy="369094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840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Steel rim wheel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57" y="1609725"/>
            <a:ext cx="5407685" cy="48466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34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luggage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210594"/>
            <a:ext cx="5842000" cy="36449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474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consumption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7" y="2485231"/>
            <a:ext cx="3095625" cy="30956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281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4846638" cy="48466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14400"/>
            <a:ext cx="3086100" cy="30861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704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9272"/>
            <a:ext cx="7239000" cy="406754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233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0344"/>
            <a:ext cx="5105400" cy="5105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5692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3328"/>
            <a:ext cx="6781800" cy="441943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723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1794669"/>
            <a:ext cx="6715125" cy="44767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720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wheelbase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45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09600"/>
            <a:ext cx="3581400" cy="587114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876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 rack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7795"/>
            <a:ext cx="7239000" cy="399049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54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</TotalTime>
  <Words>115</Words>
  <Application>Microsoft Office PowerPoint</Application>
  <PresentationFormat>On-screen Show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Opulent</vt:lpstr>
      <vt:lpstr>Unit 3 Vehicle Nouns</vt:lpstr>
      <vt:lpstr>clearance</vt:lpstr>
      <vt:lpstr>dimensions</vt:lpstr>
      <vt:lpstr>petrol</vt:lpstr>
      <vt:lpstr>van</vt:lpstr>
      <vt:lpstr>trailer</vt:lpstr>
      <vt:lpstr>wheelbase</vt:lpstr>
      <vt:lpstr>vehicles</vt:lpstr>
      <vt:lpstr>Roof rack</vt:lpstr>
      <vt:lpstr>fleet</vt:lpstr>
      <vt:lpstr>4x4</vt:lpstr>
      <vt:lpstr>acceleration</vt:lpstr>
      <vt:lpstr>cab</vt:lpstr>
      <vt:lpstr>diesel</vt:lpstr>
      <vt:lpstr>performance</vt:lpstr>
      <vt:lpstr>Steel rim wheel</vt:lpstr>
      <vt:lpstr>luggage</vt:lpstr>
      <vt:lpstr>consumption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Vehicle Nouns</dc:title>
  <dc:creator>Stephen Kent Roney</dc:creator>
  <cp:lastModifiedBy>Stephen Kent Roney</cp:lastModifiedBy>
  <cp:revision>1</cp:revision>
  <dcterms:created xsi:type="dcterms:W3CDTF">2014-04-27T10:58:06Z</dcterms:created>
  <dcterms:modified xsi:type="dcterms:W3CDTF">2014-04-27T11:07:09Z</dcterms:modified>
</cp:coreProperties>
</file>