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1B57F-2ABB-49B5-87DE-A42906F69BF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B5D22-47D0-464F-8A92-048960B9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0D9D43-E467-4B22-9913-0D53E63C3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7ADE-6841-445C-8F7A-811486706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8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5F0D2-85B1-4274-884C-F7257AC4D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F08FD-8E99-4806-A924-C12DC2D1F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9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5EB8B-4982-41DA-8512-30A7989D2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8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B50C-95AF-428C-8C5E-62568B90D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74003-82E9-43D8-8E2A-3E223A8D38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6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D252B-C3DF-4DFC-A863-5F1F2A83F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6C39-89A5-44A5-AACB-6DF987464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4478-BD7E-4A30-9EAC-2FE48480B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4C18B-EDCC-42DB-AC9A-C7F7D7B81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Stephen Roney   JIC   April, 2014</a:t>
            </a:r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D9819C5-F405-4529-892B-02F67DEE5B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Unit 3 Nouns and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April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47" y="1981200"/>
            <a:ext cx="4596532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5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61" y="2209800"/>
            <a:ext cx="5459104" cy="36576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826" y="2208213"/>
            <a:ext cx="3660774" cy="36607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026" y="2284413"/>
            <a:ext cx="3508374" cy="350837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nanometres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6013938" cy="4114800"/>
          </a:xfrm>
        </p:spPr>
      </p:pic>
      <p:sp>
        <p:nvSpPr>
          <p:cNvPr id="5" name="Left Arrow 4"/>
          <p:cNvSpPr/>
          <p:nvPr/>
        </p:nvSpPr>
        <p:spPr bwMode="auto">
          <a:xfrm>
            <a:off x="6629400" y="5638800"/>
            <a:ext cx="1905000" cy="6096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5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06" y="1981200"/>
            <a:ext cx="3761613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62200"/>
            <a:ext cx="5032374" cy="377428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propeller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26" y="1987381"/>
            <a:ext cx="2746374" cy="410243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866" y="1981200"/>
            <a:ext cx="5952694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Khalas</a:t>
            </a:r>
            <a:r>
              <a:rPr lang="en-US" dirty="0" smtClean="0"/>
              <a:t>. </a:t>
            </a:r>
            <a:r>
              <a:rPr lang="en-US" dirty="0" err="1" smtClean="0"/>
              <a:t>Shukran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April,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226" y="2179570"/>
            <a:ext cx="5641974" cy="371806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nanotube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495" y="1981200"/>
            <a:ext cx="1101436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1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213" y="2444750"/>
            <a:ext cx="3810000" cy="31877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426" y="2412653"/>
            <a:ext cx="6251574" cy="325189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wingspan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25" y="2039736"/>
            <a:ext cx="5337176" cy="399772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26" y="2204403"/>
            <a:ext cx="4879974" cy="366839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7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uclear power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707" y="1981200"/>
            <a:ext cx="5515012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3" y="19812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unny days design template">
  <a:themeElements>
    <a:clrScheme name="Office Theme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Sunny days design template</Template>
  <TotalTime>10</TotalTime>
  <Words>146</Words>
  <Application>Microsoft Office PowerPoint</Application>
  <PresentationFormat>On-screen Show (4:3)</PresentationFormat>
  <Paragraphs>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Monotype Sorts</vt:lpstr>
      <vt:lpstr>Sunny days design template</vt:lpstr>
      <vt:lpstr>Unit 3 Nouns and Verbs</vt:lpstr>
      <vt:lpstr>complain</vt:lpstr>
      <vt:lpstr>nanotube</vt:lpstr>
      <vt:lpstr>recommendation</vt:lpstr>
      <vt:lpstr>transistors</vt:lpstr>
      <vt:lpstr>wingspan</vt:lpstr>
      <vt:lpstr>weakness</vt:lpstr>
      <vt:lpstr>nuclear power</vt:lpstr>
      <vt:lpstr>hire</vt:lpstr>
      <vt:lpstr>strength</vt:lpstr>
      <vt:lpstr>board</vt:lpstr>
      <vt:lpstr>cancel</vt:lpstr>
      <vt:lpstr>coin</vt:lpstr>
      <vt:lpstr>nanometres</vt:lpstr>
      <vt:lpstr>purchase</vt:lpstr>
      <vt:lpstr>tow</vt:lpstr>
      <vt:lpstr>propeller</vt:lpstr>
      <vt:lpstr>idle</vt:lpstr>
      <vt:lpstr>Khalas. Shukran.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Nouns and Verbs</dc:title>
  <dc:creator>Stephen Kent Roney</dc:creator>
  <cp:lastModifiedBy>Stephen Kent Roney</cp:lastModifiedBy>
  <cp:revision>2</cp:revision>
  <cp:lastPrinted>1601-01-01T00:00:00Z</cp:lastPrinted>
  <dcterms:created xsi:type="dcterms:W3CDTF">2014-04-28T08:00:24Z</dcterms:created>
  <dcterms:modified xsi:type="dcterms:W3CDTF">2014-04-28T08:10:31Z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TC010690801033</vt:lpwstr>
  </property>
</Properties>
</file>