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5"/>
  </p:notesMasterIdLst>
  <p:sldIdLst>
    <p:sldId id="256" r:id="rId3"/>
    <p:sldId id="258" r:id="rId4"/>
    <p:sldId id="259" r:id="rId5"/>
    <p:sldId id="257" r:id="rId6"/>
    <p:sldId id="260" r:id="rId7"/>
    <p:sldId id="263" r:id="rId8"/>
    <p:sldId id="261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7" r:id="rId20"/>
    <p:sldId id="274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6DA69-FE68-4A32-BA03-9FEBD28E885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E75B9-875C-4732-9FEF-64E21617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5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0" algn="ctr">
              <a:buNone/>
              <a:defRPr b="1" cap="none" spc="0">
                <a:ln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A84F-200B-4613-AB82-12C883B58579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5AE4-DE32-433C-972D-2A64C4796E58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6C44-A3A0-45EE-B6C9-916DB9452950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2290-E026-441B-9D90-E9AD18E07006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FCCB-CFF2-47D0-A5D6-C2F3B23A323D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1pPr>
            <a:lvl2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3pPr>
            <a:lvl4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4pPr>
            <a:lvl5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1pPr>
            <a:lvl2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3pPr>
            <a:lvl4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4pPr>
            <a:lvl5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C943-81AD-47C3-ABD3-F377F83A0050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964-EAA9-4B30-AF39-47CC5DD7D395}" type="datetime1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4DF8-259E-4A39-9F25-051A8E4F9BC8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D62-A34C-400C-B782-1934E0472CFE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29FC-5CA2-4A0E-BC4A-D93CFED0D6CF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C002-3150-43B1-8662-91CDF9F3A14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CF60-14B2-46BB-8002-56B99A2E5B8E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3F11-4AE1-48A3-8858-E4396E347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solidFill>
              <a:schemeClr val="tx1"/>
            </a:solidFill>
          </a:ln>
          <a:solidFill>
            <a:schemeClr val="accent4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latin typeface="Franklin Gothic Heavy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ranklin Gothic Dem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ranklin Gothic Dem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ranklin Gothic Dem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ranklin Gothic Dem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ranklin Gothic Dem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 Nouns and Verbs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April,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84" y="2087563"/>
            <a:ext cx="7210632" cy="35512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68" y="1858962"/>
            <a:ext cx="5041864" cy="40084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ntend;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5" y="1600200"/>
            <a:ext cx="8039869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97" y="1858962"/>
            <a:ext cx="5999206" cy="40084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22351"/>
            <a:ext cx="5181600" cy="36816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739627"/>
            <a:ext cx="6400802" cy="424711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aintain; maintenance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91" y="1600200"/>
            <a:ext cx="6028618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4806"/>
            <a:ext cx="6096000" cy="44767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hesitate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06" y="1600200"/>
            <a:ext cx="4485188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72456"/>
            <a:ext cx="5905500" cy="39814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96" y="1935162"/>
            <a:ext cx="5355608" cy="38560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7200"/>
            <a:ext cx="4558550" cy="58975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HALAS. </a:t>
            </a:r>
            <a:r>
              <a:rPr lang="en-US" dirty="0" err="1" smtClean="0"/>
              <a:t>Shukran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Stephen Roney</a:t>
            </a:r>
          </a:p>
          <a:p>
            <a:pPr algn="ctr"/>
            <a:r>
              <a:rPr lang="en-US" dirty="0" smtClean="0"/>
              <a:t>JIC</a:t>
            </a:r>
          </a:p>
          <a:p>
            <a:pPr algn="ctr"/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perate; run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91" y="1600200"/>
            <a:ext cx="6028618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00400" y="2743200"/>
            <a:ext cx="3124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/>
              <a:t>-</a:t>
            </a:r>
            <a:endParaRPr lang="en-US" sz="1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91" y="1600200"/>
            <a:ext cx="6028618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91742"/>
            <a:ext cx="6553200" cy="474287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05784"/>
            <a:ext cx="5486400" cy="411479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27" y="1706562"/>
            <a:ext cx="6777946" cy="43132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81" y="1554162"/>
            <a:ext cx="4618038" cy="46180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P030002037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C4DF85-43C1-4D3C-B437-1600EA87D5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TP030002037</Template>
  <TotalTime>63</TotalTime>
  <Words>152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TP030002037</vt:lpstr>
      <vt:lpstr>Unit 2 Nouns and Verbs</vt:lpstr>
      <vt:lpstr>train</vt:lpstr>
      <vt:lpstr>operate; run</vt:lpstr>
      <vt:lpstr>electron</vt:lpstr>
      <vt:lpstr>introduce</vt:lpstr>
      <vt:lpstr>conference</vt:lpstr>
      <vt:lpstr>electronics</vt:lpstr>
      <vt:lpstr>appreciate</vt:lpstr>
      <vt:lpstr>catalogue</vt:lpstr>
      <vt:lpstr>attach</vt:lpstr>
      <vt:lpstr>diploma</vt:lpstr>
      <vt:lpstr>intend; plan</vt:lpstr>
      <vt:lpstr>mechanism</vt:lpstr>
      <vt:lpstr>request</vt:lpstr>
      <vt:lpstr>supervise</vt:lpstr>
      <vt:lpstr>report</vt:lpstr>
      <vt:lpstr>maintain; maintenance</vt:lpstr>
      <vt:lpstr>inspect</vt:lpstr>
      <vt:lpstr>hesitate</vt:lpstr>
      <vt:lpstr>confirm</vt:lpstr>
      <vt:lpstr>CV</vt:lpstr>
      <vt:lpstr>HALAS. Shukran.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Nouns</dc:title>
  <dc:creator>Stephen Kent Roney</dc:creator>
  <cp:lastModifiedBy>Stephen Kent Roney</cp:lastModifiedBy>
  <cp:revision>4</cp:revision>
  <dcterms:created xsi:type="dcterms:W3CDTF">2014-04-23T06:28:55Z</dcterms:created>
  <dcterms:modified xsi:type="dcterms:W3CDTF">2014-04-23T07:32:51Z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TC300020379990</vt:lpwstr>
  </property>
</Properties>
</file>