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5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7627D1-2640-4E21-9A31-E7096CD6C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7F0627-0F78-4766-8734-1FE44D8AF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60007-4D1B-49C2-B11C-F099EFB06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382B3-B2B6-446F-8C82-2C31564D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0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C8C991-A1B1-411D-B5DD-EA106E376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68CBA-073C-489B-8D30-21D32A044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7D28E-2013-409C-A79E-055FA76C2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8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B874C-B579-41EB-A39A-D01DDC4F2C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82A78-5AD9-4079-8195-DEAD62CC7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29827-67DD-409B-BD6D-4946FE90E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46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86C74-82E8-4C63-9B8E-1A050A4BA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39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67B0F-C2FA-4A44-A13B-81C17F798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5E920-7AEA-4BDC-A3F6-47AE51DBC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41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D1028-E724-4D6E-985D-A5CB8CF5C4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28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E5C77-59F5-4127-87EE-F225F6FDB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6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F15A-37D6-4797-A061-57564AF25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1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0FDC1-D13F-4AF9-9E77-EF56BB57D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1A95E-FEF9-407F-A865-889C7B860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C51A-6038-4B6B-B18D-CE8343A70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5F3B-FE9F-4F7B-A9C2-DABA4E1877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55F5F-192B-4262-8575-5AB2DB828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4D448-6EBE-4081-857D-CC9D6ABF2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3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F51E5-A587-43E6-A2C3-09AC11980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30EBD1-5EFA-417B-ABB1-D5874FC508A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Stephen Roney   JIC   April 2014</a:t>
            </a: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0B768D-9457-48D2-8E42-0819369A308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 Book 2 Adverbs and Adjectives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Stephen Roney</a:t>
            </a:r>
          </a:p>
          <a:p>
            <a:pPr algn="ctr"/>
            <a:r>
              <a:rPr lang="en-US" dirty="0" smtClean="0"/>
              <a:t>JIC</a:t>
            </a:r>
          </a:p>
          <a:p>
            <a:pPr algn="ctr"/>
            <a:r>
              <a:rPr lang="en-US" dirty="0" smtClean="0"/>
              <a:t>April,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grateful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72" y="1730828"/>
            <a:ext cx="6028618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heat-resistant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 leave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31" y="1600200"/>
            <a:ext cx="4154100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06" y="1815306"/>
            <a:ext cx="6000750" cy="40957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19" y="2115344"/>
            <a:ext cx="3438525" cy="34956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Khalas</a:t>
            </a:r>
            <a:r>
              <a:rPr lang="en-US" dirty="0" smtClean="0"/>
              <a:t>. </a:t>
            </a:r>
            <a:r>
              <a:rPr lang="en-US" dirty="0" err="1" smtClean="0"/>
              <a:t>Shukran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April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11" y="2015218"/>
            <a:ext cx="5238750" cy="36766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56" y="274638"/>
            <a:ext cx="6316662" cy="1143000"/>
          </a:xfrm>
        </p:spPr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91" y="679938"/>
            <a:ext cx="2524352" cy="577866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onshore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5211" b="22985"/>
          <a:stretch/>
        </p:blipFill>
        <p:spPr>
          <a:xfrm>
            <a:off x="1371600" y="2332330"/>
            <a:ext cx="7097486" cy="30316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 duty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1685" y="1865227"/>
            <a:ext cx="5531076" cy="414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1848125"/>
            <a:ext cx="7795304" cy="424783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2122505"/>
            <a:ext cx="6053590" cy="40256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94" y="1600200"/>
            <a:ext cx="6106174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ff duty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31" y="2282031"/>
            <a:ext cx="4762500" cy="31623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JIC  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3672_slide">
  <a:themeElements>
    <a:clrScheme name="Office Theme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ind_3672_slide</Template>
  <TotalTime>10</TotalTime>
  <Words>103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ind_3672_slide</vt:lpstr>
      <vt:lpstr>1_Default Design</vt:lpstr>
      <vt:lpstr>Unit 2 Book 2 Adverbs and Adjectives</vt:lpstr>
      <vt:lpstr>electronic</vt:lpstr>
      <vt:lpstr>mechanical</vt:lpstr>
      <vt:lpstr>onshore</vt:lpstr>
      <vt:lpstr>on duty</vt:lpstr>
      <vt:lpstr>underwater</vt:lpstr>
      <vt:lpstr>available</vt:lpstr>
      <vt:lpstr>fantastic</vt:lpstr>
      <vt:lpstr>off duty</vt:lpstr>
      <vt:lpstr>grateful</vt:lpstr>
      <vt:lpstr>heat-resistant</vt:lpstr>
      <vt:lpstr>on leave</vt:lpstr>
      <vt:lpstr>offshore</vt:lpstr>
      <vt:lpstr>aware</vt:lpstr>
      <vt:lpstr>Khalas. Shukran.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Book 2 Adverbs and Adjectives</dc:title>
  <dc:creator>Stephen Kent Roney</dc:creator>
  <cp:lastModifiedBy>Stephen Kent Roney</cp:lastModifiedBy>
  <cp:revision>2</cp:revision>
  <dcterms:created xsi:type="dcterms:W3CDTF">2014-04-24T09:44:24Z</dcterms:created>
  <dcterms:modified xsi:type="dcterms:W3CDTF">2014-04-24T09:55:18Z</dcterms:modified>
</cp:coreProperties>
</file>