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E"/>
    <a:srgbClr val="FCBB04"/>
    <a:srgbClr val="2D1C30"/>
    <a:srgbClr val="3B253F"/>
    <a:srgbClr val="4A1B1A"/>
    <a:srgbClr val="13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60" d="100"/>
          <a:sy n="60" d="100"/>
        </p:scale>
        <p:origin x="-186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B42B0-5548-495D-BCB1-AA784918F2CF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5B66-7605-4EA6-819D-C93EACFD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CC6-E447-432B-BE2A-3E26179F0A25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5E4F-036F-4ECF-BD8C-AE3BF0D8CEBB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312D-8EB3-47F7-8E7A-F5161BE99272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9A03-571D-44ED-A349-B08D829E921E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DAB6-A815-43A7-B2B9-7B65FDF09F9F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B4B-DBEC-4E70-B94F-7BBD19F9B198}" type="datetime1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5E2F-4057-49A5-B5EF-2B260152DB24}" type="datetime1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81CE-9F9F-4154-8AD4-DDDE6F731C95}" type="datetime1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BC3E-AF8B-4AC0-9599-77907918F321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1AC-2E3E-4F96-84AD-3CF00913D841}" type="datetime1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83C8-831F-4B7F-8EFD-A74CCEEF8CAE}" type="datetime1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  <a:effectLst/>
              </a:defRPr>
            </a:lvl1pPr>
          </a:lstStyle>
          <a:p>
            <a:fld id="{F916E0D1-B675-4627-BF77-F00686D8B68A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  <a:effectLst/>
              </a:defRPr>
            </a:lvl1pPr>
          </a:lstStyle>
          <a:p>
            <a:r>
              <a:rPr lang="en-US" smtClean="0"/>
              <a:t>Stephen Roney       JIC    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effectLst/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75000"/>
                <a:lumOff val="25000"/>
              </a:schemeClr>
            </a:solidFill>
          </a:ln>
          <a:solidFill>
            <a:srgbClr val="C00000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 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772400" cy="609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Stephen Roney		JIC		March,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icket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52" y="1600200"/>
            <a:ext cx="4753095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7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9068"/>
            <a:ext cx="8229600" cy="341046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3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9357"/>
            <a:ext cx="8229600" cy="268988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33500"/>
            <a:ext cx="5181600" cy="5181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8077200" cy="609600"/>
          </a:xfrm>
        </p:spPr>
        <p:txBody>
          <a:bodyPr/>
          <a:lstStyle/>
          <a:p>
            <a:pPr algn="l"/>
            <a:r>
              <a:rPr lang="en-US" dirty="0" smtClean="0"/>
              <a:t>Stephen Roney		JIC		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ater heater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33071"/>
            <a:ext cx="5405900" cy="464701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8928"/>
            <a:ext cx="8229600" cy="431074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3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75" y="1600200"/>
            <a:ext cx="4052649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1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27" y="1600200"/>
            <a:ext cx="5196945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7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600200"/>
            <a:ext cx="6197600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600200"/>
            <a:ext cx="6197600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ater valves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4688"/>
            <a:ext cx="6705600" cy="44592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8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utboard motor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88" y="1600200"/>
            <a:ext cx="3478023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JIC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ar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rketing-Plan-PowerPoint-Template" id="{CF90B9E9-3AD1-4817-8A00-07EC8C0D5A0C}" vid="{089D84B0-9DF6-4666-98B9-93DB138F5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Car-PowerPoint-Template</Template>
  <TotalTime>1094</TotalTime>
  <Words>97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Car-PowerPoint-Template</vt:lpstr>
      <vt:lpstr>Unit 1 Nouns</vt:lpstr>
      <vt:lpstr>water heater</vt:lpstr>
      <vt:lpstr>iPods</vt:lpstr>
      <vt:lpstr>cord</vt:lpstr>
      <vt:lpstr>chest</vt:lpstr>
      <vt:lpstr>dial</vt:lpstr>
      <vt:lpstr>handset</vt:lpstr>
      <vt:lpstr>water valves</vt:lpstr>
      <vt:lpstr>outboard motor</vt:lpstr>
      <vt:lpstr>ticket machine</vt:lpstr>
      <vt:lpstr>sensor</vt:lpstr>
      <vt:lpstr>receiver</vt:lpstr>
      <vt:lpstr>wireless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Nouns</dc:title>
  <dc:creator>Stephen Kent Roney</dc:creator>
  <cp:lastModifiedBy>Stephen Kent Roney</cp:lastModifiedBy>
  <cp:revision>3</cp:revision>
  <dcterms:created xsi:type="dcterms:W3CDTF">2014-03-19T12:07:19Z</dcterms:created>
  <dcterms:modified xsi:type="dcterms:W3CDTF">2014-03-20T06:21:23Z</dcterms:modified>
</cp:coreProperties>
</file>