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CBB04"/>
    <a:srgbClr val="2D1C30"/>
    <a:srgbClr val="3B253F"/>
    <a:srgbClr val="4A1B1A"/>
    <a:srgbClr val="133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66" d="100"/>
          <a:sy n="66" d="100"/>
        </p:scale>
        <p:origin x="-1716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B615A-2DDE-4DBC-8BF4-A530EA2AC101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3D8A-9ABB-4C50-98F5-C5533924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5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609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2980-1DE0-4871-AD88-591DBC26547A}" type="datetime1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C9E5-3116-4BED-83E8-DF142B752E81}" type="datetime1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A029-B806-4715-AA65-ACDF935C41CA}" type="datetime1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838E-6E6C-4A7C-A00F-61260F58F135}" type="datetime1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C33C-75EF-488F-BF47-D223466D12E8}" type="datetime1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830-8962-44CC-A8B9-C7AC95751B43}" type="datetime1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D3E3-1BA9-41DB-BBD5-11737EB35D57}" type="datetime1">
              <a:rPr lang="en-US" smtClean="0"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BFE4-1C37-4C1B-9660-91C216C67476}" type="datetime1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2D33-52CE-4B5E-A2D0-FC7F6F090849}" type="datetime1">
              <a:rPr lang="en-US" smtClean="0"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0BF8-1595-4FD8-981E-DFC6020E2EEB}" type="datetime1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84F2-8F64-40E3-AB79-E9B673406E52}" type="datetime1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24400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4D8085E-3F50-4774-9565-C2903B5D6106}" type="datetime1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Stephen Roney   JIC   March,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12 nouns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7848600" cy="167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Stephen Roney	</a:t>
            </a:r>
          </a:p>
          <a:p>
            <a:r>
              <a:rPr lang="en-US" dirty="0" smtClean="0"/>
              <a:t>JIC</a:t>
            </a:r>
            <a:endParaRPr lang="en-US" dirty="0"/>
          </a:p>
          <a:p>
            <a:r>
              <a:rPr lang="en-US" dirty="0" smtClean="0"/>
              <a:t>March</a:t>
            </a:r>
            <a:r>
              <a:rPr lang="en-US" dirty="0" smtClean="0"/>
              <a:t>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4724400" cy="4724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38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778864"/>
            <a:ext cx="6096002" cy="421467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58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aser beam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5818"/>
            <a:ext cx="7620000" cy="442076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31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524000"/>
            <a:ext cx="6299200" cy="4724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06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astronaut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44" y="1524000"/>
            <a:ext cx="2805112" cy="4724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43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27" y="1524000"/>
            <a:ext cx="6614546" cy="4724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78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ontrol </a:t>
            </a:r>
            <a:r>
              <a:rPr lang="en-US" dirty="0" err="1" smtClean="0"/>
              <a:t>centre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27" y="1524000"/>
            <a:ext cx="7099945" cy="4724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67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524000"/>
            <a:ext cx="7086600" cy="4724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48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28800"/>
            <a:ext cx="3505200" cy="4673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56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83080"/>
            <a:ext cx="7010400" cy="420624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44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diameter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4" y="2133600"/>
            <a:ext cx="7639052" cy="36576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62" y="1524000"/>
            <a:ext cx="3381076" cy="4724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13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467602" cy="506863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32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42" y="1752600"/>
            <a:ext cx="5643716" cy="4267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8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aser gun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41413"/>
            <a:ext cx="6248400" cy="468957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248400" cy="4689574"/>
          </a:xfrm>
          <a:prstGeom prst="rect">
            <a:avLst/>
          </a:prstGeom>
          <a:solidFill>
            <a:schemeClr val="tx1">
              <a:alpha val="29000"/>
            </a:schemeClr>
          </a:solidFill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93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7" b="15208"/>
          <a:stretch/>
        </p:blipFill>
        <p:spPr>
          <a:xfrm>
            <a:off x="762000" y="1339294"/>
            <a:ext cx="7620000" cy="5173642"/>
          </a:xfrm>
        </p:spPr>
      </p:pic>
      <p:sp>
        <p:nvSpPr>
          <p:cNvPr id="5" name="Down Arrow 4"/>
          <p:cNvSpPr/>
          <p:nvPr/>
        </p:nvSpPr>
        <p:spPr>
          <a:xfrm rot="1311274">
            <a:off x="5071549" y="1600200"/>
            <a:ext cx="1143000" cy="16764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9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Stephen K. Roney</a:t>
            </a:r>
          </a:p>
          <a:p>
            <a:pPr marL="0" indent="0">
              <a:buNone/>
            </a:pPr>
            <a:r>
              <a:rPr lang="en-US" dirty="0" smtClean="0"/>
              <a:t>JIC</a:t>
            </a:r>
          </a:p>
          <a:p>
            <a:pPr marL="0" indent="0">
              <a:buNone/>
            </a:pPr>
            <a:r>
              <a:rPr lang="en-US" dirty="0" smtClean="0"/>
              <a:t>March,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83" y="1524000"/>
            <a:ext cx="7733033" cy="4724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34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661518"/>
            <a:ext cx="6705602" cy="444936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14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74" y="1524000"/>
            <a:ext cx="5801251" cy="4724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4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0"/>
            <a:ext cx="6098630" cy="4572000"/>
          </a:xfrm>
        </p:spPr>
      </p:pic>
      <p:sp>
        <p:nvSpPr>
          <p:cNvPr id="5" name="Right Arrow 4"/>
          <p:cNvSpPr/>
          <p:nvPr/>
        </p:nvSpPr>
        <p:spPr>
          <a:xfrm rot="1546169">
            <a:off x="718942" y="3336615"/>
            <a:ext cx="2133600" cy="1066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07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524000"/>
            <a:ext cx="6299200" cy="4724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99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37" y="1524000"/>
            <a:ext cx="7316125" cy="4724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524000"/>
            <a:ext cx="6299200" cy="4724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85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Gold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n-PowerPoint-Template" id="{683BA218-0FAC-4AB4-8F5C-0FB693E31DB8}" vid="{90BC9D1E-EB9B-4C5D-9389-91EC396EB8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Gold-PowerPoint-Template</Template>
  <TotalTime>16</TotalTime>
  <Words>185</Words>
  <Application>Microsoft Office PowerPoint</Application>
  <PresentationFormat>On-screen Show (4:3)</PresentationFormat>
  <Paragraphs>55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Gold-PowerPoint-Template</vt:lpstr>
      <vt:lpstr>Unit 12 nouns</vt:lpstr>
      <vt:lpstr>diameter</vt:lpstr>
      <vt:lpstr>instruments</vt:lpstr>
      <vt:lpstr>million</vt:lpstr>
      <vt:lpstr>powder</vt:lpstr>
      <vt:lpstr>rover</vt:lpstr>
      <vt:lpstr>waste</vt:lpstr>
      <vt:lpstr>surface</vt:lpstr>
      <vt:lpstr>simulation</vt:lpstr>
      <vt:lpstr>progress</vt:lpstr>
      <vt:lpstr>obstacle</vt:lpstr>
      <vt:lpstr>laser beam</vt:lpstr>
      <vt:lpstr>distance</vt:lpstr>
      <vt:lpstr>astronaut</vt:lpstr>
      <vt:lpstr>camera</vt:lpstr>
      <vt:lpstr>control centre</vt:lpstr>
      <vt:lpstr>equipment</vt:lpstr>
      <vt:lpstr>mast</vt:lpstr>
      <vt:lpstr>photograph</vt:lpstr>
      <vt:lpstr>robot</vt:lpstr>
      <vt:lpstr>range</vt:lpstr>
      <vt:lpstr>oxygen</vt:lpstr>
      <vt:lpstr>laser gun</vt:lpstr>
      <vt:lpstr>mass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12 nouns</dc:title>
  <dc:creator>Stephen Kent Roney</dc:creator>
  <cp:lastModifiedBy>Stephen Kent Roney</cp:lastModifiedBy>
  <cp:revision>2</cp:revision>
  <dcterms:created xsi:type="dcterms:W3CDTF">2014-03-18T09:34:05Z</dcterms:created>
  <dcterms:modified xsi:type="dcterms:W3CDTF">2014-03-18T09:50:23Z</dcterms:modified>
</cp:coreProperties>
</file>