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9" r:id="rId3"/>
    <p:sldId id="257" r:id="rId4"/>
    <p:sldId id="260" r:id="rId5"/>
    <p:sldId id="258" r:id="rId6"/>
    <p:sldId id="262" r:id="rId7"/>
    <p:sldId id="263" r:id="rId8"/>
    <p:sldId id="261" r:id="rId9"/>
    <p:sldId id="265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8.wav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p3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11 Sounds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March,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siren</a:t>
            </a:r>
            <a:endParaRPr lang="en-US" dirty="0"/>
          </a:p>
        </p:txBody>
      </p:sp>
      <p:pic>
        <p:nvPicPr>
          <p:cNvPr id="4" name="fa-siren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2590800"/>
            <a:ext cx="609600" cy="609600"/>
          </a:xfrm>
        </p:spPr>
      </p:pic>
      <p:pic>
        <p:nvPicPr>
          <p:cNvPr id="6" name="siren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beep</a:t>
            </a:r>
            <a:endParaRPr lang="en-US" dirty="0"/>
          </a:p>
        </p:txBody>
      </p:sp>
      <p:pic>
        <p:nvPicPr>
          <p:cNvPr id="4" name="beep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8600" y="2438400"/>
            <a:ext cx="609600" cy="609600"/>
          </a:xfrm>
        </p:spPr>
      </p:pic>
      <p:pic>
        <p:nvPicPr>
          <p:cNvPr id="5" name="human_censor_beep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larm bell</a:t>
            </a:r>
            <a:endParaRPr lang="en-US" dirty="0"/>
          </a:p>
        </p:txBody>
      </p:sp>
      <p:pic>
        <p:nvPicPr>
          <p:cNvPr id="4" name="ALARME1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09800"/>
            <a:ext cx="609600" cy="609600"/>
          </a:xfrm>
        </p:spPr>
      </p:pic>
      <p:pic>
        <p:nvPicPr>
          <p:cNvPr id="5" name="alarm_ringing_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11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buzzer</a:t>
            </a:r>
            <a:endParaRPr lang="en-US" dirty="0"/>
          </a:p>
        </p:txBody>
      </p:sp>
      <p:pic>
        <p:nvPicPr>
          <p:cNvPr id="4" name="buzzer_x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2362200"/>
            <a:ext cx="609600" cy="609600"/>
          </a:xfrm>
        </p:spPr>
      </p:pic>
      <p:pic>
        <p:nvPicPr>
          <p:cNvPr id="5" name="quick_buzzer_like_a_game_show_wrong_answer_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1268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</a:t>
            </a:r>
            <a:endParaRPr lang="en-US" dirty="0"/>
          </a:p>
        </p:txBody>
      </p:sp>
      <p:pic>
        <p:nvPicPr>
          <p:cNvPr id="4" name="auto_horn_1972_foreign_short_blast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2590800"/>
            <a:ext cx="609600" cy="609600"/>
          </a:xfrm>
        </p:spPr>
      </p:pic>
      <p:pic>
        <p:nvPicPr>
          <p:cNvPr id="5" name="truckhor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6098" y="3941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ial tone</a:t>
            </a:r>
            <a:endParaRPr lang="en-US" dirty="0"/>
          </a:p>
        </p:txBody>
      </p:sp>
      <p:pic>
        <p:nvPicPr>
          <p:cNvPr id="4" name="dial tone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2286000"/>
            <a:ext cx="609600" cy="609600"/>
          </a:xfrm>
        </p:spPr>
      </p:pic>
      <p:pic>
        <p:nvPicPr>
          <p:cNvPr id="5" name="dialton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oor bell</a:t>
            </a:r>
            <a:endParaRPr lang="en-US" dirty="0"/>
          </a:p>
        </p:txBody>
      </p:sp>
      <p:pic>
        <p:nvPicPr>
          <p:cNvPr id="4" name="doorbell_from_inside_the_hous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514600"/>
            <a:ext cx="609600" cy="609600"/>
          </a:xfrm>
        </p:spPr>
      </p:pic>
      <p:pic>
        <p:nvPicPr>
          <p:cNvPr id="5" name="doorbell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9474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endParaRPr lang="en-US" dirty="0"/>
          </a:p>
        </p:txBody>
      </p:sp>
      <p:pic>
        <p:nvPicPr>
          <p:cNvPr id="4" name="click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590800"/>
            <a:ext cx="609600" cy="609600"/>
          </a:xfrm>
        </p:spPr>
      </p:pic>
      <p:pic>
        <p:nvPicPr>
          <p:cNvPr id="5" name="stopwatch_single_click_to_start_tim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</a:t>
            </a:r>
            <a:endParaRPr lang="en-US" dirty="0"/>
          </a:p>
        </p:txBody>
      </p:sp>
      <p:pic>
        <p:nvPicPr>
          <p:cNvPr id="4" name="gas_or_service_station_bell_with_car_driving_up_2_ring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2667000"/>
            <a:ext cx="609600" cy="609600"/>
          </a:xfrm>
        </p:spPr>
      </p:pic>
      <p:pic>
        <p:nvPicPr>
          <p:cNvPr id="5" name="shipsbell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0" y="411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</TotalTime>
  <Words>21</Words>
  <Application>Microsoft Office PowerPoint</Application>
  <PresentationFormat>On-screen Show (4:3)</PresentationFormat>
  <Paragraphs>13</Paragraphs>
  <Slides>10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Unit 11 Sounds</vt:lpstr>
      <vt:lpstr>beep</vt:lpstr>
      <vt:lpstr>alarm bell</vt:lpstr>
      <vt:lpstr>buzzer</vt:lpstr>
      <vt:lpstr>horn</vt:lpstr>
      <vt:lpstr>dial tone</vt:lpstr>
      <vt:lpstr>door bell</vt:lpstr>
      <vt:lpstr>click</vt:lpstr>
      <vt:lpstr>bell</vt:lpstr>
      <vt:lpstr>siren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Sounds</dc:title>
  <dc:creator>Stephen Kent Roney</dc:creator>
  <cp:lastModifiedBy>Stephen Kent Roney</cp:lastModifiedBy>
  <cp:revision>2</cp:revision>
  <dcterms:created xsi:type="dcterms:W3CDTF">2014-03-18T08:10:27Z</dcterms:created>
  <dcterms:modified xsi:type="dcterms:W3CDTF">2014-03-18T08:29:37Z</dcterms:modified>
</cp:coreProperties>
</file>