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5"/>
  </p:sldMasterIdLst>
  <p:sldIdLst>
    <p:sldId id="256" r:id="rId6"/>
    <p:sldId id="275" r:id="rId7"/>
    <p:sldId id="257" r:id="rId8"/>
    <p:sldId id="258" r:id="rId9"/>
    <p:sldId id="276" r:id="rId10"/>
    <p:sldId id="259" r:id="rId11"/>
    <p:sldId id="260" r:id="rId12"/>
    <p:sldId id="277" r:id="rId13"/>
    <p:sldId id="261" r:id="rId14"/>
    <p:sldId id="262" r:id="rId15"/>
    <p:sldId id="263" r:id="rId16"/>
    <p:sldId id="278" r:id="rId17"/>
    <p:sldId id="264" r:id="rId18"/>
    <p:sldId id="265" r:id="rId19"/>
    <p:sldId id="266" r:id="rId20"/>
    <p:sldId id="279" r:id="rId21"/>
    <p:sldId id="267" r:id="rId22"/>
    <p:sldId id="272" r:id="rId23"/>
    <p:sldId id="280" r:id="rId24"/>
    <p:sldId id="268" r:id="rId25"/>
    <p:sldId id="269" r:id="rId26"/>
    <p:sldId id="281" r:id="rId27"/>
    <p:sldId id="282" r:id="rId28"/>
    <p:sldId id="283" r:id="rId29"/>
    <p:sldId id="270" r:id="rId30"/>
    <p:sldId id="271" r:id="rId31"/>
    <p:sldId id="274" r:id="rId32"/>
    <p:sldId id="27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>
      <p:cViewPr varScale="1">
        <p:scale>
          <a:sx n="77" d="100"/>
          <a:sy n="77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724400"/>
            <a:ext cx="8305800" cy="100806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410200"/>
            <a:ext cx="8305800" cy="80803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F9CCC7-6CBD-480B-B8CC-36A800646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EF96D-A446-4141-8554-176F41F84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7BAC-16AC-4230-8A82-96B4E7E06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1BF35-2205-47ED-9014-71907312A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9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2E211-F913-415A-91D1-C1BDDE870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1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135CA-1BE8-4348-93EF-519668E1A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5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A76C-EE1E-4AFF-A044-E4EFB877F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3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2D2A6-5E19-42B9-BF6B-62781BAFC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C4333-3B45-402D-861C-C168E84F5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3A4AB-125C-4F4F-92E4-51FA3730C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6B7-56E4-4367-880E-76A6F50A9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8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DDEB4D-F9DE-4FF7-AAA9-75913AE5268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11 Nouns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	JIC		March,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86" y="1295400"/>
            <a:ext cx="3653028" cy="5181600"/>
          </a:xfrm>
        </p:spPr>
      </p:pic>
    </p:spTree>
    <p:extLst>
      <p:ext uri="{BB962C8B-B14F-4D97-AF65-F5344CB8AC3E}">
        <p14:creationId xmlns:p14="http://schemas.microsoft.com/office/powerpoint/2010/main" val="90824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68110"/>
            <a:ext cx="7162800" cy="4036180"/>
          </a:xfrm>
        </p:spPr>
      </p:pic>
    </p:spTree>
    <p:extLst>
      <p:ext uri="{BB962C8B-B14F-4D97-AF65-F5344CB8AC3E}">
        <p14:creationId xmlns:p14="http://schemas.microsoft.com/office/powerpoint/2010/main" val="151860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367021"/>
            <a:ext cx="3352802" cy="5038358"/>
          </a:xfrm>
        </p:spPr>
      </p:pic>
    </p:spTree>
    <p:extLst>
      <p:ext uri="{BB962C8B-B14F-4D97-AF65-F5344CB8AC3E}">
        <p14:creationId xmlns:p14="http://schemas.microsoft.com/office/powerpoint/2010/main" val="122565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nlet valve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83" y="2133601"/>
            <a:ext cx="6655034" cy="3505198"/>
          </a:xfrm>
        </p:spPr>
      </p:pic>
    </p:spTree>
    <p:extLst>
      <p:ext uri="{BB962C8B-B14F-4D97-AF65-F5344CB8AC3E}">
        <p14:creationId xmlns:p14="http://schemas.microsoft.com/office/powerpoint/2010/main" val="302684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86" y="1905001"/>
            <a:ext cx="5954428" cy="3962398"/>
          </a:xfrm>
        </p:spPr>
      </p:pic>
      <p:sp>
        <p:nvSpPr>
          <p:cNvPr id="5" name="Right Arrow 4"/>
          <p:cNvSpPr/>
          <p:nvPr/>
        </p:nvSpPr>
        <p:spPr bwMode="auto">
          <a:xfrm rot="8591912">
            <a:off x="4470592" y="2232050"/>
            <a:ext cx="3894192" cy="776255"/>
          </a:xfrm>
          <a:prstGeom prst="rightArrow">
            <a:avLst/>
          </a:prstGeom>
          <a:solidFill>
            <a:srgbClr val="00B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156737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954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204601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burglar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45" y="1295400"/>
            <a:ext cx="4961310" cy="5181600"/>
          </a:xfrm>
        </p:spPr>
      </p:pic>
    </p:spTree>
    <p:extLst>
      <p:ext uri="{BB962C8B-B14F-4D97-AF65-F5344CB8AC3E}">
        <p14:creationId xmlns:p14="http://schemas.microsoft.com/office/powerpoint/2010/main" val="379191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65250"/>
            <a:ext cx="8128000" cy="5041900"/>
          </a:xfrm>
        </p:spPr>
      </p:pic>
    </p:spTree>
    <p:extLst>
      <p:ext uri="{BB962C8B-B14F-4D97-AF65-F5344CB8AC3E}">
        <p14:creationId xmlns:p14="http://schemas.microsoft.com/office/powerpoint/2010/main" val="135014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07" y="1295400"/>
            <a:ext cx="5194586" cy="5181600"/>
          </a:xfrm>
        </p:spPr>
      </p:pic>
    </p:spTree>
    <p:extLst>
      <p:ext uri="{BB962C8B-B14F-4D97-AF65-F5344CB8AC3E}">
        <p14:creationId xmlns:p14="http://schemas.microsoft.com/office/powerpoint/2010/main" val="33630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3" y="1295400"/>
            <a:ext cx="7740414" cy="5181600"/>
          </a:xfrm>
        </p:spPr>
      </p:pic>
    </p:spTree>
    <p:extLst>
      <p:ext uri="{BB962C8B-B14F-4D97-AF65-F5344CB8AC3E}">
        <p14:creationId xmlns:p14="http://schemas.microsoft.com/office/powerpoint/2010/main" val="55437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buzzer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54" y="1295400"/>
            <a:ext cx="6242891" cy="5181600"/>
          </a:xfrm>
        </p:spPr>
      </p:pic>
    </p:spTree>
    <p:extLst>
      <p:ext uri="{BB962C8B-B14F-4D97-AF65-F5344CB8AC3E}">
        <p14:creationId xmlns:p14="http://schemas.microsoft.com/office/powerpoint/2010/main" val="296427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95400"/>
            <a:ext cx="6908800" cy="5181600"/>
          </a:xfrm>
        </p:spPr>
      </p:pic>
      <p:sp>
        <p:nvSpPr>
          <p:cNvPr id="5" name="Left Arrow 4"/>
          <p:cNvSpPr/>
          <p:nvPr/>
        </p:nvSpPr>
        <p:spPr bwMode="auto">
          <a:xfrm>
            <a:off x="6248400" y="4419600"/>
            <a:ext cx="2362200" cy="838200"/>
          </a:xfrm>
          <a:prstGeom prst="leftArrow">
            <a:avLst/>
          </a:prstGeom>
          <a:solidFill>
            <a:srgbClr val="00B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7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anemometer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653139"/>
            <a:ext cx="3048002" cy="4466122"/>
          </a:xfrm>
        </p:spPr>
      </p:pic>
    </p:spTree>
    <p:extLst>
      <p:ext uri="{BB962C8B-B14F-4D97-AF65-F5344CB8AC3E}">
        <p14:creationId xmlns:p14="http://schemas.microsoft.com/office/powerpoint/2010/main" val="181289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71650"/>
            <a:ext cx="5638800" cy="4229100"/>
          </a:xfrm>
        </p:spPr>
      </p:pic>
    </p:spTree>
    <p:extLst>
      <p:ext uri="{BB962C8B-B14F-4D97-AF65-F5344CB8AC3E}">
        <p14:creationId xmlns:p14="http://schemas.microsoft.com/office/powerpoint/2010/main" val="420545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954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27877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33" y="1295400"/>
            <a:ext cx="3832134" cy="5181600"/>
          </a:xfrm>
        </p:spPr>
      </p:pic>
    </p:spTree>
    <p:extLst>
      <p:ext uri="{BB962C8B-B14F-4D97-AF65-F5344CB8AC3E}">
        <p14:creationId xmlns:p14="http://schemas.microsoft.com/office/powerpoint/2010/main" val="2495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03" y="1295400"/>
            <a:ext cx="4592193" cy="5181600"/>
          </a:xfrm>
        </p:spPr>
      </p:pic>
    </p:spTree>
    <p:extLst>
      <p:ext uri="{BB962C8B-B14F-4D97-AF65-F5344CB8AC3E}">
        <p14:creationId xmlns:p14="http://schemas.microsoft.com/office/powerpoint/2010/main" val="335138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utlet valve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63" y="1295400"/>
            <a:ext cx="3942873" cy="5181600"/>
          </a:xfrm>
        </p:spPr>
      </p:pic>
    </p:spTree>
    <p:extLst>
      <p:ext uri="{BB962C8B-B14F-4D97-AF65-F5344CB8AC3E}">
        <p14:creationId xmlns:p14="http://schemas.microsoft.com/office/powerpoint/2010/main" val="52567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Stephen K. Roney</a:t>
            </a:r>
          </a:p>
          <a:p>
            <a:pPr marL="0" indent="0" algn="r">
              <a:buNone/>
            </a:pPr>
            <a:r>
              <a:rPr lang="en-US" dirty="0" smtClean="0"/>
              <a:t>JIC</a:t>
            </a:r>
          </a:p>
          <a:p>
            <a:pPr marL="0" indent="0" algn="r">
              <a:buNone/>
            </a:pPr>
            <a:r>
              <a:rPr lang="en-US" dirty="0" smtClean="0"/>
              <a:t>March,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60793"/>
            <a:ext cx="7315200" cy="4450814"/>
          </a:xfrm>
        </p:spPr>
      </p:pic>
    </p:spTree>
    <p:extLst>
      <p:ext uri="{BB962C8B-B14F-4D97-AF65-F5344CB8AC3E}">
        <p14:creationId xmlns:p14="http://schemas.microsoft.com/office/powerpoint/2010/main" val="163073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3" y="1295400"/>
            <a:ext cx="5890273" cy="5181600"/>
          </a:xfrm>
        </p:spPr>
      </p:pic>
    </p:spTree>
    <p:extLst>
      <p:ext uri="{BB962C8B-B14F-4D97-AF65-F5344CB8AC3E}">
        <p14:creationId xmlns:p14="http://schemas.microsoft.com/office/powerpoint/2010/main" val="128077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954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403830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iston pump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0"/>
          <a:stretch/>
        </p:blipFill>
        <p:spPr>
          <a:xfrm>
            <a:off x="1752600" y="1447800"/>
            <a:ext cx="5582808" cy="5136292"/>
          </a:xfrm>
        </p:spPr>
      </p:pic>
      <p:sp>
        <p:nvSpPr>
          <p:cNvPr id="5" name="Right Arrow 4"/>
          <p:cNvSpPr/>
          <p:nvPr/>
        </p:nvSpPr>
        <p:spPr bwMode="auto">
          <a:xfrm rot="1105175">
            <a:off x="547815" y="1639320"/>
            <a:ext cx="1371600" cy="1143000"/>
          </a:xfrm>
          <a:prstGeom prst="rightArrow">
            <a:avLst/>
          </a:prstGeom>
          <a:solidFill>
            <a:srgbClr val="00B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12" y="1295400"/>
            <a:ext cx="6910776" cy="5181600"/>
          </a:xfrm>
        </p:spPr>
      </p:pic>
    </p:spTree>
    <p:extLst>
      <p:ext uri="{BB962C8B-B14F-4D97-AF65-F5344CB8AC3E}">
        <p14:creationId xmlns:p14="http://schemas.microsoft.com/office/powerpoint/2010/main" val="425224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ind turbines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549967"/>
            <a:ext cx="6400802" cy="4672466"/>
          </a:xfrm>
        </p:spPr>
      </p:pic>
    </p:spTree>
    <p:extLst>
      <p:ext uri="{BB962C8B-B14F-4D97-AF65-F5344CB8AC3E}">
        <p14:creationId xmlns:p14="http://schemas.microsoft.com/office/powerpoint/2010/main" val="405112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356360"/>
            <a:ext cx="7827264" cy="5059680"/>
          </a:xfrm>
        </p:spPr>
      </p:pic>
    </p:spTree>
    <p:extLst>
      <p:ext uri="{BB962C8B-B14F-4D97-AF65-F5344CB8AC3E}">
        <p14:creationId xmlns:p14="http://schemas.microsoft.com/office/powerpoint/2010/main" val="327720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001140841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FFFFFF"/>
      </a:lt2>
      <a:accent1>
        <a:srgbClr val="A52E09"/>
      </a:accent1>
      <a:accent2>
        <a:srgbClr val="651B13"/>
      </a:accent2>
      <a:accent3>
        <a:srgbClr val="E2ADAA"/>
      </a:accent3>
      <a:accent4>
        <a:srgbClr val="DADADA"/>
      </a:accent4>
      <a:accent5>
        <a:srgbClr val="CFADAA"/>
      </a:accent5>
      <a:accent6>
        <a:srgbClr val="5B1710"/>
      </a:accent6>
      <a:hlink>
        <a:srgbClr val="5B584B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FFFFFF"/>
        </a:lt2>
        <a:accent1>
          <a:srgbClr val="A52E09"/>
        </a:accent1>
        <a:accent2>
          <a:srgbClr val="651B13"/>
        </a:accent2>
        <a:accent3>
          <a:srgbClr val="E2ADAA"/>
        </a:accent3>
        <a:accent4>
          <a:srgbClr val="DADADA"/>
        </a:accent4>
        <a:accent5>
          <a:srgbClr val="CFADAA"/>
        </a:accent5>
        <a:accent6>
          <a:srgbClr val="5B1710"/>
        </a:accent6>
        <a:hlink>
          <a:srgbClr val="5B584B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TP001140841</AuthoringAssetId>
    <AssetId xmlns="145c5697-5eb5-440b-b2f1-a8273fb59250">TS001140841</AssetId>
  </documentManagement>
</p:properties>
</file>

<file path=customXml/itemProps1.xml><?xml version="1.0" encoding="utf-8"?>
<ds:datastoreItem xmlns:ds="http://schemas.openxmlformats.org/officeDocument/2006/customXml" ds:itemID="{56822F44-4C6F-40C4-AE1C-BAAAC688DD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7783046-38D4-4DE2-9CDD-99D6C9EF8B2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3497A84-AD7F-435D-BB4F-5F8631038A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4251425-10ED-40C0-88DC-855A5C6C7C08}">
  <ds:schemaRefs>
    <ds:schemaRef ds:uri="http://schemas.microsoft.com/office/2006/documentManagement/types"/>
    <ds:schemaRef ds:uri="http://www.w3.org/XML/1998/namespace"/>
    <ds:schemaRef ds:uri="http://purl.org/dc/dcmitype/"/>
    <ds:schemaRef ds:uri="145c5697-5eb5-440b-b2f1-a8273fb59250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TS001140841</Template>
  <TotalTime>43</TotalTime>
  <Words>46</Words>
  <Application>Microsoft Office PowerPoint</Application>
  <PresentationFormat>On-screen Show (4:3)</PresentationFormat>
  <Paragraphs>32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Times New Roman</vt:lpstr>
      <vt:lpstr>Arial</vt:lpstr>
      <vt:lpstr>Wingdings</vt:lpstr>
      <vt:lpstr>TS001140841</vt:lpstr>
      <vt:lpstr>Unit 11 Nouns</vt:lpstr>
      <vt:lpstr>brakes</vt:lpstr>
      <vt:lpstr>circuit</vt:lpstr>
      <vt:lpstr>high pressure</vt:lpstr>
      <vt:lpstr>hub</vt:lpstr>
      <vt:lpstr>piston pump</vt:lpstr>
      <vt:lpstr>wire</vt:lpstr>
      <vt:lpstr>wind turbines</vt:lpstr>
      <vt:lpstr>trigger</vt:lpstr>
      <vt:lpstr>switch</vt:lpstr>
      <vt:lpstr>springs</vt:lpstr>
      <vt:lpstr>tower</vt:lpstr>
      <vt:lpstr>inlet valve</vt:lpstr>
      <vt:lpstr>contact</vt:lpstr>
      <vt:lpstr>bell</vt:lpstr>
      <vt:lpstr>rotor</vt:lpstr>
      <vt:lpstr>burglar</vt:lpstr>
      <vt:lpstr>electromagnet</vt:lpstr>
      <vt:lpstr>gear</vt:lpstr>
      <vt:lpstr>buzzer</vt:lpstr>
      <vt:lpstr>guard</vt:lpstr>
      <vt:lpstr>anemometer</vt:lpstr>
      <vt:lpstr>blade</vt:lpstr>
      <vt:lpstr>generator</vt:lpstr>
      <vt:lpstr>piston</vt:lpstr>
      <vt:lpstr>magnet</vt:lpstr>
      <vt:lpstr>outlet valve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Nouns</dc:title>
  <dc:creator>Stephen Kent Roney</dc:creator>
  <cp:lastModifiedBy>Stephen Kent Roney</cp:lastModifiedBy>
  <cp:revision>4</cp:revision>
  <dcterms:created xsi:type="dcterms:W3CDTF">2014-03-18T06:38:17Z</dcterms:created>
  <dcterms:modified xsi:type="dcterms:W3CDTF">2014-03-18T07:21:51Z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492310L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TS001140841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Video production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EY001142237</vt:lpwstr>
  </property>
  <property fmtid="{D5CDD505-2E9C-101B-9397-08002B2CF9AE}" pid="21" name="SourceTitle">
    <vt:lpwstr>Video production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Never Localize</vt:lpwstr>
  </property>
  <property fmtid="{D5CDD505-2E9C-101B-9397-08002B2CF9AE}" pid="27" name="UALocComments">
    <vt:lpwstr>text on background image. no psd available.</vt:lpwstr>
  </property>
  <property fmtid="{D5CDD505-2E9C-101B-9397-08002B2CF9AE}" pid="28" name="Applications">
    <vt:lpwstr>79;#Template 12;#64;#PowerPoint 2003;#67;#PowerPoint - Design Templt 12;#66;#PowerPoint - Design Templt 2003;#65;#Microsoft Office PowerPoint 2007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UANotes">
    <vt:lpwstr>Text is visible in high contrast mode, but graphics are not. </vt:lpwstr>
  </property>
  <property fmtid="{D5CDD505-2E9C-101B-9397-08002B2CF9AE}" pid="34" name="PublishStatusLookup">
    <vt:lpwstr>260678</vt:lpwstr>
  </property>
  <property fmtid="{D5CDD505-2E9C-101B-9397-08002B2CF9AE}" pid="35" name="TPClientViewer">
    <vt:lpwstr>Microsoft Office PowerPoint</vt:lpwstr>
  </property>
  <property fmtid="{D5CDD505-2E9C-101B-9397-08002B2CF9AE}" pid="36" name="TPComponent">
    <vt:lpwstr>PPTFiles</vt:lpwstr>
  </property>
  <property fmtid="{D5CDD505-2E9C-101B-9397-08002B2CF9AE}" pid="37" name="TPNamespace">
    <vt:lpwstr>POWERPNT</vt:lpwstr>
  </property>
  <property fmtid="{D5CDD505-2E9C-101B-9397-08002B2CF9AE}" pid="38" name="APTrustLevel">
    <vt:lpwstr>1.00000000000000</vt:lpwstr>
  </property>
  <property fmtid="{D5CDD505-2E9C-101B-9397-08002B2CF9AE}" pid="39" name="TrustLevel">
    <vt:lpwstr>Microsoft Managed Content</vt:lpwstr>
  </property>
  <property fmtid="{D5CDD505-2E9C-101B-9397-08002B2CF9AE}" pid="40" name="Content Type">
    <vt:lpwstr>OOFile</vt:lpwstr>
  </property>
  <property fmtid="{D5CDD505-2E9C-101B-9397-08002B2CF9AE}" pid="41" name="AuthoringAssetId">
    <vt:lpwstr>TP001140841</vt:lpwstr>
  </property>
  <property fmtid="{D5CDD505-2E9C-101B-9397-08002B2CF9AE}" pid="42" name="NumericAssetId">
    <vt:lpwstr/>
  </property>
  <property fmtid="{D5CDD505-2E9C-101B-9397-08002B2CF9AE}" pid="43" name="AppVer">
    <vt:lpwstr/>
  </property>
</Properties>
</file>