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37EE8-1550-4A13-B797-7580668CB1A9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58863-9884-4E78-8BC3-659AB1FDD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3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313AF83-3333-4F8C-B836-D7A9EDB7095D}" type="datetime1">
              <a:rPr lang="en-US" smtClean="0"/>
              <a:t>4/7/2013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r>
              <a:rPr lang="en-US" smtClean="0"/>
              <a:t>Stephen Roney   JIC   April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43A3-C3A7-4C0B-8510-90F17DF9CAE8}" type="datetime1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97E6-CB74-4728-B7B7-251AA56EBA61}" type="datetime1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5BF3-BD68-475A-9D5B-76D4D8EACBF1}" type="datetime1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BFBD-B2D7-4F00-B941-2211432065C6}" type="datetime1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6BC0-A596-4985-B705-F97C9B9BEC8B}" type="datetime1">
              <a:rPr lang="en-US" smtClean="0"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406E-4BEE-43B9-853C-83539632ADED}" type="datetime1">
              <a:rPr lang="en-US" smtClean="0"/>
              <a:t>4/7/2013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7541-C2A1-4B81-BF4F-9BFDCFDE225D}" type="datetime1">
              <a:rPr lang="en-US" smtClean="0"/>
              <a:t>4/7/2013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CC95-D66A-4806-A4F6-83007C5B0B6D}" type="datetime1">
              <a:rPr lang="en-US" smtClean="0"/>
              <a:t>4/7/2013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8BAC-851D-4DAB-ACA4-2F9F848C9845}" type="datetime1">
              <a:rPr lang="en-US" smtClean="0"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9678-A7C1-4CAF-8C8C-A9BC04312B7D}" type="datetime1">
              <a:rPr lang="en-US" smtClean="0"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65A4A00-4E59-4232-8781-D6CB3D537D7E}" type="datetime1">
              <a:rPr lang="en-US" smtClean="0"/>
              <a:t>4/7/2013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Stephen Roney   JIC   April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TV show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   JIC   April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TV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86" y="2438400"/>
            <a:ext cx="5027628" cy="3048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8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15" y="2514600"/>
            <a:ext cx="4112370" cy="289560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6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Chat show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99" y="2362200"/>
            <a:ext cx="4803602" cy="3200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show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38" y="2438400"/>
            <a:ext cx="4589123" cy="304800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</a:t>
            </a:r>
            <a:r>
              <a:rPr lang="en-US" dirty="0" err="1" smtClean="0"/>
              <a:t>programme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70" y="2438400"/>
            <a:ext cx="4574859" cy="3048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affairs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90191"/>
            <a:ext cx="5029200" cy="334441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sitcom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74" y="2362200"/>
            <a:ext cx="4158452" cy="3200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8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opera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81" y="2514600"/>
            <a:ext cx="5124238" cy="2895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8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51" y="2285999"/>
            <a:ext cx="4736498" cy="335280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3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93473"/>
            <a:ext cx="3962400" cy="293785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8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92883"/>
            <a:ext cx="4419600" cy="293903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7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29</TotalTime>
  <Words>88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Couture</vt:lpstr>
      <vt:lpstr>Types of TV show</vt:lpstr>
      <vt:lpstr>Nature programme</vt:lpstr>
      <vt:lpstr>Current affairs</vt:lpstr>
      <vt:lpstr>sitcom</vt:lpstr>
      <vt:lpstr>Soap opera</vt:lpstr>
      <vt:lpstr>news</vt:lpstr>
      <vt:lpstr>documentary</vt:lpstr>
      <vt:lpstr>comedy</vt:lpstr>
      <vt:lpstr>Game show</vt:lpstr>
      <vt:lpstr>Reality TV</vt:lpstr>
      <vt:lpstr>drama</vt:lpstr>
      <vt:lpstr>Chat show</vt:lpstr>
      <vt:lpstr>Variety show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TV show</dc:title>
  <dc:creator>Stephen Kent Roney</dc:creator>
  <cp:lastModifiedBy>Stephen Kent Roney</cp:lastModifiedBy>
  <cp:revision>3</cp:revision>
  <dcterms:created xsi:type="dcterms:W3CDTF">2013-04-07T06:37:01Z</dcterms:created>
  <dcterms:modified xsi:type="dcterms:W3CDTF">2013-04-07T07:06:33Z</dcterms:modified>
</cp:coreProperties>
</file>