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78341-7EDB-4F78-BDEA-6CCE12ED258A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5686A-D2A8-4733-863F-FB9A6AC4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0955770-4FEE-4964-8DA5-E7672DB6210D}" type="datetime1">
              <a:rPr lang="en-US" smtClean="0"/>
              <a:t>3/4/2013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3AFF5B6-0329-467D-965C-230CB0B4B8DB}" type="datetime1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1BBE741-5045-478E-BADA-13F119C79FF9}" type="datetime1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4D01A0-C427-4A38-B9A7-590AA9716B8E}" type="datetime1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625AFC-B047-4F85-BE68-F70417840086}" type="datetime1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8D4C483-4A66-4F5E-B2A9-CAF142C86343}" type="datetime1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B43DBB0-A1BC-41E7-9E9A-A45A28037727}" type="datetime1">
              <a:rPr lang="en-US" smtClean="0"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4D03D0F-65B7-46B8-97D9-5F3B17B4D1D9}" type="datetime1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51F32C6-1B33-45DA-939C-2675E6856990}" type="datetime1">
              <a:rPr lang="en-US" smtClean="0"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5700108-F2EC-416B-AE39-9BABB087DCF4}" type="datetime1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EA63AE0-F0D3-4A05-AB99-F811014F393B}" type="datetime1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AC447C85-3D02-4504-9C30-5A105A33F63D}" type="datetime1">
              <a:rPr lang="en-US" smtClean="0"/>
              <a:t>3/4/2013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kumimoji="0" lang="en-US" smtClean="0">
                <a:solidFill>
                  <a:schemeClr val="tx1">
                    <a:shade val="50000"/>
                  </a:schemeClr>
                </a:solidFill>
              </a:rPr>
              <a:t>Stephen Roney   JIC   March, 2013</a:t>
            </a:r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March,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08543"/>
            <a:ext cx="5486400" cy="42918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19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8883"/>
            <a:ext cx="6705600" cy="393115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74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73" y="1600200"/>
            <a:ext cx="6280653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1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39937"/>
            <a:ext cx="5715000" cy="38290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21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158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17" y="1889125"/>
            <a:ext cx="5507566" cy="413067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97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4212"/>
            <a:ext cx="5334000" cy="40005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02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motorbike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93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8" y="1600200"/>
            <a:ext cx="7067204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46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96254"/>
            <a:ext cx="5181600" cy="411641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20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08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2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92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Transportation vocabulary</vt:lpstr>
      <vt:lpstr>underground</vt:lpstr>
      <vt:lpstr>train</vt:lpstr>
      <vt:lpstr>ship</vt:lpstr>
      <vt:lpstr>motorbike</vt:lpstr>
      <vt:lpstr>car</vt:lpstr>
      <vt:lpstr>boat</vt:lpstr>
      <vt:lpstr>bicycle</vt:lpstr>
      <vt:lpstr>bus</vt:lpstr>
      <vt:lpstr>lorry</vt:lpstr>
      <vt:lpstr>plane</vt:lpstr>
      <vt:lpstr>taxi</vt:lpstr>
      <vt:lpstr>tram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vocabulary</dc:title>
  <dc:creator>Stephen Kent Roney</dc:creator>
  <cp:lastModifiedBy>Stephen Kent Roney</cp:lastModifiedBy>
  <cp:revision>1</cp:revision>
  <dcterms:created xsi:type="dcterms:W3CDTF">2013-03-04T07:44:20Z</dcterms:created>
  <dcterms:modified xsi:type="dcterms:W3CDTF">2013-03-04T07:49:19Z</dcterms:modified>
</cp:coreProperties>
</file>