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2"/>
  </p:sldMasterIdLst>
  <p:notesMasterIdLst>
    <p:notesMasterId r:id="rId14"/>
  </p:notesMasterIdLst>
  <p:handoutMasterIdLst>
    <p:handoutMasterId r:id="rId15"/>
  </p:handoutMasterIdLst>
  <p:sldIdLst>
    <p:sldId id="269" r:id="rId3"/>
    <p:sldId id="268" r:id="rId4"/>
    <p:sldId id="271" r:id="rId5"/>
    <p:sldId id="272" r:id="rId6"/>
    <p:sldId id="273" r:id="rId7"/>
    <p:sldId id="275" r:id="rId8"/>
    <p:sldId id="274" r:id="rId9"/>
    <p:sldId id="277" r:id="rId10"/>
    <p:sldId id="276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581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B9BE7-2A24-41C7-B72D-724FD83B0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93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381E-FC45-4307-8711-FF04F36BCE90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0DF-8C60-491B-841F-BC6AA287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419600"/>
            <a:ext cx="4114800" cy="685800"/>
          </a:xfrm>
        </p:spPr>
        <p:txBody>
          <a:bodyPr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953000"/>
            <a:ext cx="4114800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1143000"/>
            <a:ext cx="1257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9723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02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95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Ages of Man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	JIC	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352800" y="25146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Template Provided By</a:t>
            </a:r>
            <a:endParaRPr lang="en-US" sz="1200" b="1" dirty="0"/>
          </a:p>
        </p:txBody>
      </p:sp>
      <p:sp>
        <p:nvSpPr>
          <p:cNvPr id="1434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705100" y="3547646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www.animationfactory.com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90800" y="40386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500,000 Downloadable PowerPoint Templates, Animated Clip Art, Backgrounds and Videos</a:t>
            </a:r>
            <a:endParaRPr lang="en-US" sz="1200" b="1" dirty="0"/>
          </a:p>
        </p:txBody>
      </p:sp>
      <p:pic>
        <p:nvPicPr>
          <p:cNvPr id="13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917777"/>
            <a:ext cx="6400800" cy="816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32" y="1825752"/>
            <a:ext cx="4059936" cy="39684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iddle-aged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716586"/>
            <a:ext cx="3352802" cy="4186828"/>
          </a:xfrm>
        </p:spPr>
      </p:pic>
    </p:spTree>
    <p:extLst>
      <p:ext uri="{BB962C8B-B14F-4D97-AF65-F5344CB8AC3E}">
        <p14:creationId xmlns:p14="http://schemas.microsoft.com/office/powerpoint/2010/main" val="29703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teenager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14500"/>
            <a:ext cx="3048000" cy="4191000"/>
          </a:xfrm>
        </p:spPr>
      </p:pic>
    </p:spTree>
    <p:extLst>
      <p:ext uri="{BB962C8B-B14F-4D97-AF65-F5344CB8AC3E}">
        <p14:creationId xmlns:p14="http://schemas.microsoft.com/office/powerpoint/2010/main" val="27172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oung adult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06" y="1219200"/>
            <a:ext cx="3639387" cy="5181600"/>
          </a:xfrm>
        </p:spPr>
      </p:pic>
    </p:spTree>
    <p:extLst>
      <p:ext uri="{BB962C8B-B14F-4D97-AF65-F5344CB8AC3E}">
        <p14:creationId xmlns:p14="http://schemas.microsoft.com/office/powerpoint/2010/main" val="24061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0" y="1219200"/>
            <a:ext cx="7777260" cy="5181600"/>
          </a:xfrm>
        </p:spPr>
      </p:pic>
    </p:spTree>
    <p:extLst>
      <p:ext uri="{BB962C8B-B14F-4D97-AF65-F5344CB8AC3E}">
        <p14:creationId xmlns:p14="http://schemas.microsoft.com/office/powerpoint/2010/main" val="7890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hirty-something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18" y="1219200"/>
            <a:ext cx="3435564" cy="5181600"/>
          </a:xfrm>
        </p:spPr>
      </p:pic>
    </p:spTree>
    <p:extLst>
      <p:ext uri="{BB962C8B-B14F-4D97-AF65-F5344CB8AC3E}">
        <p14:creationId xmlns:p14="http://schemas.microsoft.com/office/powerpoint/2010/main" val="4109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19200"/>
            <a:ext cx="6908800" cy="5181600"/>
          </a:xfrm>
        </p:spPr>
      </p:pic>
    </p:spTree>
    <p:extLst>
      <p:ext uri="{BB962C8B-B14F-4D97-AF65-F5344CB8AC3E}">
        <p14:creationId xmlns:p14="http://schemas.microsoft.com/office/powerpoint/2010/main" val="160948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00818"/>
            <a:ext cx="3352800" cy="5418364"/>
          </a:xfrm>
        </p:spPr>
      </p:pic>
    </p:spTree>
    <p:extLst>
      <p:ext uri="{BB962C8B-B14F-4D97-AF65-F5344CB8AC3E}">
        <p14:creationId xmlns:p14="http://schemas.microsoft.com/office/powerpoint/2010/main" val="50581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F_HallPass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E9B0F-DB2C-430E-AF1F-C1E34A0C45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AF_HallPasses</Template>
  <TotalTime>18</TotalTime>
  <Words>33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AF_HallPasses</vt:lpstr>
      <vt:lpstr>The Ages of Man</vt:lpstr>
      <vt:lpstr>child</vt:lpstr>
      <vt:lpstr>middle-aged</vt:lpstr>
      <vt:lpstr>teenager</vt:lpstr>
      <vt:lpstr>young adult</vt:lpstr>
      <vt:lpstr>retired</vt:lpstr>
      <vt:lpstr>thirty-something</vt:lpstr>
      <vt:lpstr>adolescent</vt:lpstr>
      <vt:lpstr>elderly</vt:lpstr>
      <vt:lpstr>THE END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Ages of Man</dc:title>
  <dc:creator>Stephen Kent Roney</dc:creator>
  <cp:lastModifiedBy>Stephen Kent Roney</cp:lastModifiedBy>
  <cp:revision>3</cp:revision>
  <dcterms:created xsi:type="dcterms:W3CDTF">2015-04-19T13:50:53Z</dcterms:created>
  <dcterms:modified xsi:type="dcterms:W3CDTF">2015-04-19T14:09:16Z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TC103367949990</vt:lpwstr>
  </property>
</Properties>
</file>