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7" r:id="rId4"/>
    <p:sldId id="262" r:id="rId5"/>
    <p:sldId id="258" r:id="rId6"/>
    <p:sldId id="259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57A3D-729D-493C-9D8D-D5B55CA58F05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A52FC-C0C8-4151-BC74-ADE36ED51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6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C45450D9-82A0-466A-8E87-7512F36E4038}" type="datetime1">
              <a:rPr lang="en-US" smtClean="0"/>
              <a:t>2/3/2014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25A69-0BFA-4E82-A428-7954B82B729F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D40BD-6031-4929-B5DE-7AE03FE9E636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7A72C-02FD-4B76-A49D-412AE12DD1FF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E9A06AF4-0622-41A7-9171-905D80AFC218}" type="datetime1">
              <a:rPr lang="en-US" smtClean="0"/>
              <a:t>2/3/2014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E42D2B-3D3F-4EAF-B36B-CE7A3C87E6B7}" type="datetime1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8D59F-6D98-4FF2-96AF-08D22FFBFCA0}" type="datetime1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DF98B-893B-48C9-A0C5-A5192401B4C1}" type="datetime1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AD29F-89CA-4EDA-8551-F09A5CFF6B7F}" type="datetime1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C66A0FDB-46D3-408A-838F-6051FC5D40D1}" type="datetime1">
              <a:rPr lang="en-US" smtClean="0"/>
              <a:t>2/3/2014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8BEF2475-D1C3-4185-AAF0-97448DB6C7E0}" type="datetime1">
              <a:rPr lang="en-US" smtClean="0"/>
              <a:t>2/3/2014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300" smtClean="0">
                <a:solidFill>
                  <a:schemeClr val="bg2">
                    <a:tint val="60000"/>
                    <a:satMod val="155000"/>
                  </a:schemeClr>
                </a:solidFill>
              </a:rPr>
              <a:t>Stephen Roney   JIC   February, 2014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1AB128A-AEF5-4A30-A727-027DA95FFC37}" type="datetime1">
              <a:rPr lang="en-US" smtClean="0"/>
              <a:t>2/3/2014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Telephone Vocabulary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K.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February 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3" y="1646238"/>
            <a:ext cx="2973273" cy="4525962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49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2" y="1646238"/>
            <a:ext cx="6797635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35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otary dial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89337"/>
            <a:ext cx="5486400" cy="443976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46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switchboard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15" y="1646238"/>
            <a:ext cx="6814369" cy="4525962"/>
          </a:xfr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43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hone booth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3623350" cy="55324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20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631633"/>
            <a:ext cx="5486402" cy="455517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98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hone book; directory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56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nswering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99494"/>
            <a:ext cx="4762500" cy="32194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February, 2014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73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</TotalTime>
  <Words>73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Telephone Vocabulary 1</vt:lpstr>
      <vt:lpstr>telephone</vt:lpstr>
      <vt:lpstr>telephone</vt:lpstr>
      <vt:lpstr>rotary dial</vt:lpstr>
      <vt:lpstr>switchboard</vt:lpstr>
      <vt:lpstr>phone booth</vt:lpstr>
      <vt:lpstr>PowerPoint Presentation</vt:lpstr>
      <vt:lpstr>phone book; directory</vt:lpstr>
      <vt:lpstr>answering machine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Telephone Vocabulary 1</dc:title>
  <dc:creator>Stephen Kent Roney</dc:creator>
  <cp:lastModifiedBy>Stephen Kent Roney</cp:lastModifiedBy>
  <cp:revision>2</cp:revision>
  <dcterms:created xsi:type="dcterms:W3CDTF">2014-02-03T09:25:12Z</dcterms:created>
  <dcterms:modified xsi:type="dcterms:W3CDTF">2014-02-03T09:45:29Z</dcterms:modified>
</cp:coreProperties>
</file>