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Technical abbreviations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K. Roney</a:t>
            </a:r>
          </a:p>
          <a:p>
            <a:r>
              <a:rPr lang="en-US" dirty="0" smtClean="0"/>
              <a:t>JIC</a:t>
            </a:r>
          </a:p>
          <a:p>
            <a:r>
              <a:rPr lang="en-US" dirty="0" smtClean="0"/>
              <a:t>January,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10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litres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7920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volts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694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gallons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525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watts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8364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</a:t>
            </a:r>
            <a:r>
              <a:rPr lang="en-US" dirty="0" smtClean="0"/>
              <a:t>m/h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k</a:t>
            </a:r>
            <a:r>
              <a:rPr lang="en-US" sz="4000" dirty="0" err="1" smtClean="0"/>
              <a:t>ilometres</a:t>
            </a:r>
            <a:r>
              <a:rPr lang="en-US" sz="4000" dirty="0" smtClean="0"/>
              <a:t> per hour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5335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feet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0150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celsius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1616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Euros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28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</a:t>
            </a:r>
            <a:r>
              <a:rPr lang="en-US" sz="4000" dirty="0" smtClean="0"/>
              <a:t>ounds sterling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27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b.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Pounds (weight)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7233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kilometre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4988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bl.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barrels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6867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Stephen Roney</a:t>
            </a:r>
          </a:p>
          <a:p>
            <a:r>
              <a:rPr lang="en-US" dirty="0" smtClean="0"/>
              <a:t>JIC</a:t>
            </a:r>
          </a:p>
          <a:p>
            <a:r>
              <a:rPr lang="en-US" dirty="0" smtClean="0"/>
              <a:t>January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8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degrees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825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metres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9333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</a:t>
            </a:r>
            <a:r>
              <a:rPr lang="en-US" sz="4000" dirty="0" smtClean="0"/>
              <a:t>evolutions per minute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355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grams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2380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inch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3350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kilowatts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1763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kilograms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249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64</Words>
  <Application>Microsoft Office PowerPoint</Application>
  <PresentationFormat>On-screen Show (4:3)</PresentationFormat>
  <Paragraphs>46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Technical abbreviations</vt:lpstr>
      <vt:lpstr>km</vt:lpstr>
      <vt:lpstr>°</vt:lpstr>
      <vt:lpstr>m</vt:lpstr>
      <vt:lpstr>rpm</vt:lpstr>
      <vt:lpstr>g</vt:lpstr>
      <vt:lpstr>in</vt:lpstr>
      <vt:lpstr>kW</vt:lpstr>
      <vt:lpstr>kg</vt:lpstr>
      <vt:lpstr>L</vt:lpstr>
      <vt:lpstr>V</vt:lpstr>
      <vt:lpstr>gal</vt:lpstr>
      <vt:lpstr>W</vt:lpstr>
      <vt:lpstr>km/h</vt:lpstr>
      <vt:lpstr>ft</vt:lpstr>
      <vt:lpstr>C</vt:lpstr>
      <vt:lpstr>€</vt:lpstr>
      <vt:lpstr>£</vt:lpstr>
      <vt:lpstr>lb.</vt:lpstr>
      <vt:lpstr>bbl.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abbreviations</dc:title>
  <dc:creator>Stephen Kent Roney</dc:creator>
  <cp:lastModifiedBy>Stephen Kent Roney</cp:lastModifiedBy>
  <cp:revision>2</cp:revision>
  <dcterms:created xsi:type="dcterms:W3CDTF">2014-01-28T10:13:32Z</dcterms:created>
  <dcterms:modified xsi:type="dcterms:W3CDTF">2014-01-28T10:28:55Z</dcterms:modified>
</cp:coreProperties>
</file>