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7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FB4"/>
    <a:srgbClr val="4374BB"/>
    <a:srgbClr val="3378CB"/>
    <a:srgbClr val="3366CC"/>
    <a:srgbClr val="91E5E3"/>
    <a:srgbClr val="9D8D65"/>
    <a:srgbClr val="CC0000"/>
    <a:srgbClr val="ADA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11189-C9F6-4A45-B8D6-59BD7534AF2A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E12DB-497C-4636-BC51-9490DBE4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2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2438400"/>
            <a:ext cx="52578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3276600"/>
            <a:ext cx="5257800" cy="7493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574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57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  JIC     September, 2014</a:t>
            </a:r>
            <a:endParaRPr lang="en-US"/>
          </a:p>
        </p:txBody>
      </p:sp>
      <p:sp>
        <p:nvSpPr>
          <p:cNvPr id="4157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037FE78-733A-4F74-A2F7-1634A4B1B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  JIC     September,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73292-97DE-4A44-88BD-80920763FC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8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19240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6197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  JIC     September,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151A8-AAEB-4F89-9CCE-831D0DC0C0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5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  JIC     September,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BDF94-0BE2-4981-9D48-FA43C2CD0B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2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  JIC     September,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1C73F-A65C-444F-9B85-B90CAAAAD6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6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771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76400"/>
            <a:ext cx="3771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  JIC     September,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1DED5-650A-4D37-8FDA-41C2C04661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  JIC     September,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97FD9-D54B-4853-99C5-082D043FDD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6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  JIC     September,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F01E3-3174-4832-AA1C-640825BF3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7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  JIC     September,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ACA7C-4614-43FA-8E07-CFB88360A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2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  JIC     September,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CDA22-B18B-406F-8023-BAF637DB03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5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  JIC     September,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B222C-2E59-4DE4-8B0C-4206985CE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6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69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696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Stephen Roney     JIC     September, 2014</a:t>
            </a:r>
            <a:endParaRPr lang="en-US"/>
          </a:p>
        </p:txBody>
      </p:sp>
      <p:sp>
        <p:nvSpPr>
          <p:cNvPr id="414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10517FE-35AE-47DB-B89F-E6D8F9416D0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Still Life</a:t>
            </a:r>
            <a:endParaRPr lang="en-US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 you name the foods in these famous paintings?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Stephen Roney     JIC     September, 2014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73" y="1676400"/>
            <a:ext cx="6210654" cy="4724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September,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6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65" y="1676400"/>
            <a:ext cx="5832270" cy="4724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September,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0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5197"/>
            <a:ext cx="7696200" cy="430680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September,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16645"/>
            <a:ext cx="6477000" cy="484391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September,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6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50116"/>
            <a:ext cx="7696200" cy="437696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September,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31" y="1676400"/>
            <a:ext cx="6459337" cy="4724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September,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Stephen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September,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September,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5549"/>
      </p:ext>
    </p:extLst>
  </p:cSld>
  <p:clrMapOvr>
    <a:masterClrMapping/>
  </p:clrMapOvr>
</p:sld>
</file>

<file path=ppt/theme/theme1.xml><?xml version="1.0" encoding="utf-8"?>
<a:theme xmlns:a="http://schemas.openxmlformats.org/drawingml/2006/main" name="Nutrition design template">
  <a:themeElements>
    <a:clrScheme name="">
      <a:dk1>
        <a:srgbClr val="000000"/>
      </a:dk1>
      <a:lt1>
        <a:srgbClr val="FFFFFF"/>
      </a:lt1>
      <a:dk2>
        <a:srgbClr val="B2B2B2"/>
      </a:dk2>
      <a:lt2>
        <a:srgbClr val="333333"/>
      </a:lt2>
      <a:accent1>
        <a:srgbClr val="FFFF99"/>
      </a:accent1>
      <a:accent2>
        <a:srgbClr val="FFCC99"/>
      </a:accent2>
      <a:accent3>
        <a:srgbClr val="D5D5D5"/>
      </a:accent3>
      <a:accent4>
        <a:srgbClr val="DADADA"/>
      </a:accent4>
      <a:accent5>
        <a:srgbClr val="FFFFCA"/>
      </a:accent5>
      <a:accent6>
        <a:srgbClr val="E7B98A"/>
      </a:accent6>
      <a:hlink>
        <a:srgbClr val="FF9933"/>
      </a:hlink>
      <a:folHlink>
        <a:srgbClr val="FF66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333333"/>
        </a:dk1>
        <a:lt1>
          <a:srgbClr val="B2B2B2"/>
        </a:lt1>
        <a:dk2>
          <a:srgbClr val="FFFFFF"/>
        </a:dk2>
        <a:lt2>
          <a:srgbClr val="000000"/>
        </a:lt2>
        <a:accent1>
          <a:srgbClr val="FFFF99"/>
        </a:accent1>
        <a:accent2>
          <a:srgbClr val="FFCC99"/>
        </a:accent2>
        <a:accent3>
          <a:srgbClr val="D5D5D5"/>
        </a:accent3>
        <a:accent4>
          <a:srgbClr val="2A2A2A"/>
        </a:accent4>
        <a:accent5>
          <a:srgbClr val="FFFFCA"/>
        </a:accent5>
        <a:accent6>
          <a:srgbClr val="E7B98A"/>
        </a:accent6>
        <a:hlink>
          <a:srgbClr val="FF9933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Nutrition design template</Template>
  <TotalTime>2</TotalTime>
  <Words>68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Times New Roman</vt:lpstr>
      <vt:lpstr>Tahoma</vt:lpstr>
      <vt:lpstr>Wingdings</vt:lpstr>
      <vt:lpstr>Nutrition design template</vt:lpstr>
      <vt:lpstr>Still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Still Life</dc:title>
  <dc:creator>Stephen Kent Roney</dc:creator>
  <cp:lastModifiedBy>Stephen Kent Roney</cp:lastModifiedBy>
  <cp:revision>1</cp:revision>
  <dcterms:created xsi:type="dcterms:W3CDTF">2014-09-25T09:39:08Z</dcterms:created>
  <dcterms:modified xsi:type="dcterms:W3CDTF">2014-09-25T09:42:07Z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TC011408091033</vt:lpwstr>
  </property>
</Properties>
</file>