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77" d="100"/>
          <a:sy n="7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5/11/2013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3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5/11/2013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2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Sports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+mn-lt"/>
              </a:rPr>
              <a:t>Stephen Roney</a:t>
            </a:r>
          </a:p>
          <a:p>
            <a:r>
              <a:rPr lang="en-US" sz="2400" dirty="0" smtClean="0">
                <a:latin typeface="+mn-lt"/>
              </a:rPr>
              <a:t>JIC</a:t>
            </a:r>
          </a:p>
          <a:p>
            <a:r>
              <a:rPr lang="en-US" sz="2400" dirty="0" smtClean="0">
                <a:latin typeface="+mn-lt"/>
              </a:rPr>
              <a:t>May 2013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gymnastics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59706"/>
            <a:ext cx="4572000" cy="4572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009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judo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hockey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23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383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tennis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53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fencing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16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075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ragon boat racing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8" y="1597025"/>
            <a:ext cx="4297363" cy="42973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064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badminton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59706"/>
            <a:ext cx="4572000" cy="4572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May,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289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301</Words>
  <Application>Microsoft Office PowerPoint</Application>
  <PresentationFormat>On-screen Show (4:3)</PresentationFormat>
  <Paragraphs>53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Training</vt:lpstr>
      <vt:lpstr>Sports Vocabulary</vt:lpstr>
      <vt:lpstr>judo</vt:lpstr>
      <vt:lpstr>hockey</vt:lpstr>
      <vt:lpstr>football</vt:lpstr>
      <vt:lpstr>table tennis</vt:lpstr>
      <vt:lpstr>fencing</vt:lpstr>
      <vt:lpstr>sailing</vt:lpstr>
      <vt:lpstr>dragon boat racing</vt:lpstr>
      <vt:lpstr>badminton</vt:lpstr>
      <vt:lpstr>gymnastics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2013-05-06T11:01:07Z</dcterms:created>
  <dcterms:modified xsi:type="dcterms:W3CDTF">2013-05-11T12:06:54Z</dcterms:modified>
</cp:coreProperties>
</file>