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1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</p14:sldIdLst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77" d="100"/>
          <a:sy n="7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2/6/2013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83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2/6/2013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9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JIC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JIC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smtClean="0"/>
              <a:t>Stephen Roney JIC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JIC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JIC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JIC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JIC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JIC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JIC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JIC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JIC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Stephen Roney JIC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Sports and Pastimes 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>
                <a:latin typeface="+mn-lt"/>
              </a:rPr>
              <a:t>Stephen Roney</a:t>
            </a:r>
          </a:p>
          <a:p>
            <a:r>
              <a:rPr lang="en-US" sz="2400" dirty="0" smtClean="0">
                <a:latin typeface="+mn-lt"/>
              </a:rPr>
              <a:t>JIC	</a:t>
            </a:r>
          </a:p>
          <a:p>
            <a:r>
              <a:rPr lang="en-US" sz="2400" dirty="0" smtClean="0">
                <a:latin typeface="+mn-lt"/>
              </a:rPr>
              <a:t>February, 2013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ycling, riding a bike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691" y="1597025"/>
            <a:ext cx="5729817" cy="42973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JIC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870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football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659" y="1597025"/>
            <a:ext cx="6461882" cy="42973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JIC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749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16856"/>
            <a:ext cx="5943600" cy="44577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JIC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879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13932"/>
            <a:ext cx="4876800" cy="366354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JIC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923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kiing, ski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9439"/>
            <a:ext cx="6400800" cy="427253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JIC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194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691" y="1597025"/>
            <a:ext cx="5729817" cy="42973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JIC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0029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yoga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307306"/>
            <a:ext cx="3657600" cy="487680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JIC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0315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indsurfing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885950"/>
            <a:ext cx="4648200" cy="30861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JIC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swimming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1773174"/>
            <a:ext cx="5943602" cy="394506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JIC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8497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cuba diving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45456"/>
            <a:ext cx="5334000" cy="40005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JIC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932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ountain biking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1813798"/>
            <a:ext cx="5791202" cy="386381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JIC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95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ym, gymnasium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44" y="1597025"/>
            <a:ext cx="6523511" cy="4297363"/>
          </a:xfrm>
        </p:spPr>
      </p:pic>
      <p:sp>
        <p:nvSpPr>
          <p:cNvPr id="5" name="TextBox 4"/>
          <p:cNvSpPr txBox="1"/>
          <p:nvPr/>
        </p:nvSpPr>
        <p:spPr>
          <a:xfrm>
            <a:off x="1066800" y="6047258"/>
            <a:ext cx="1249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NOUN</a:t>
            </a:r>
            <a:endParaRPr lang="en-US" sz="3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JIC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849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04" y="1852612"/>
            <a:ext cx="6745992" cy="378618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JIC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90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basketball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61514"/>
            <a:ext cx="3048000" cy="416838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JIC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860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aerobics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87747"/>
            <a:ext cx="5486400" cy="391591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JIC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0629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297</Words>
  <Application>Microsoft Office PowerPoint</Application>
  <PresentationFormat>On-screen Show (4:3)</PresentationFormat>
  <Paragraphs>57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Training</vt:lpstr>
      <vt:lpstr>Sports and Pastimes Vocabulary</vt:lpstr>
      <vt:lpstr>windsurfing</vt:lpstr>
      <vt:lpstr>swimming</vt:lpstr>
      <vt:lpstr>scuba diving</vt:lpstr>
      <vt:lpstr>mountain biking</vt:lpstr>
      <vt:lpstr>gym, gymnasium</vt:lpstr>
      <vt:lpstr>dance</vt:lpstr>
      <vt:lpstr>basketball</vt:lpstr>
      <vt:lpstr>aerobics</vt:lpstr>
      <vt:lpstr>cycling, riding a bike </vt:lpstr>
      <vt:lpstr>football</vt:lpstr>
      <vt:lpstr>hiking</vt:lpstr>
      <vt:lpstr>running</vt:lpstr>
      <vt:lpstr>skiing, ski</vt:lpstr>
      <vt:lpstr>tennis</vt:lpstr>
      <vt:lpstr>yoga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2013-02-04T09:45:52Z</dcterms:created>
  <dcterms:modified xsi:type="dcterms:W3CDTF">2013-02-06T09:00:57Z</dcterms:modified>
</cp:coreProperties>
</file>