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9"/>
  </p:notesMasterIdLst>
  <p:sldIdLst>
    <p:sldId id="256" r:id="rId2"/>
    <p:sldId id="272" r:id="rId3"/>
    <p:sldId id="297" r:id="rId4"/>
    <p:sldId id="298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300" r:id="rId13"/>
    <p:sldId id="280" r:id="rId14"/>
    <p:sldId id="281" r:id="rId15"/>
    <p:sldId id="287" r:id="rId16"/>
    <p:sldId id="282" r:id="rId17"/>
    <p:sldId id="284" r:id="rId18"/>
    <p:sldId id="285" r:id="rId19"/>
    <p:sldId id="283" r:id="rId20"/>
    <p:sldId id="288" r:id="rId21"/>
    <p:sldId id="289" r:id="rId22"/>
    <p:sldId id="291" r:id="rId23"/>
    <p:sldId id="299" r:id="rId24"/>
    <p:sldId id="286" r:id="rId25"/>
    <p:sldId id="293" r:id="rId26"/>
    <p:sldId id="301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3EF8F-9C31-4633-B49A-582B535249F1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57107-B0A2-485B-BF4C-5057E95A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8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5CF07A6-1987-41D0-B358-CCF95642D1A3}" type="datetime1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smtClean="0"/>
              <a:t>Stephen Roney                   March,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CEA8-EC97-45DA-AF9B-1C3BC4DB3D15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3097C-6B76-45D9-B888-C7DFBFCCFE7E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6D9F0-B6CA-4740-9689-5FFB0CFDCCFE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FBC02-86EE-40D0-9F9B-5324FA8341D3}" type="datetime1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87F8-E33E-41B9-A9CF-500A17B86EE5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ED012-16F8-48A5-B93B-6B3748E7F48C}" type="datetime1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D3F0-2434-4E29-8E66-7368915A439F}" type="datetime1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DA118-046B-4F1A-923A-570CA1E81619}" type="datetime1">
              <a:rPr lang="en-US" smtClean="0"/>
              <a:t>1/13/2015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A429-EFC3-4427-AAF5-16477770783E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E31B8-0069-4EE3-9595-772A8657616C}" type="datetime1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FF91E1-BA8C-4349-AF5C-94FE21CBA91F}" type="datetime1">
              <a:rPr lang="en-US" smtClean="0"/>
              <a:t>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Stephen Roney                   March,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dit.com/r/fulltvshowsonyoutub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bc.ca/archives/" TargetMode="External"/><Relationship Id="rId4" Type="http://schemas.openxmlformats.org/officeDocument/2006/relationships/hyperlink" Target="http://www.bbc.co.uk/archiv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lyads.com/vintage_index.php" TargetMode="External"/><Relationship Id="rId2" Type="http://schemas.openxmlformats.org/officeDocument/2006/relationships/hyperlink" Target="http://library.duke.edu/digitalcollections/advertis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://blog.vintascope.com/" TargetMode="External"/><Relationship Id="rId4" Type="http://schemas.openxmlformats.org/officeDocument/2006/relationships/hyperlink" Target="http://www.vintageadbrowser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vilization.ca/cmc/exhibitions/cpm/catalog/cat0000e.s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ds.kfpl.ca/2013/06/26/a-present-from-the-past-store-catalogues/" TargetMode="External"/><Relationship Id="rId5" Type="http://schemas.openxmlformats.org/officeDocument/2006/relationships/hyperlink" Target="http://192.185.93.157/~wishbook/" TargetMode="External"/><Relationship Id="rId4" Type="http://schemas.openxmlformats.org/officeDocument/2006/relationships/hyperlink" Target="http://www.radioshackcatalogs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r.net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rcurytheatre.info/" TargetMode="External"/><Relationship Id="rId4" Type="http://schemas.openxmlformats.org/officeDocument/2006/relationships/hyperlink" Target="http://www.dumb.com/oldtimeradio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icbookplus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tspawdynamics.com/golden-age-canadian-comics/" TargetMode="External"/><Relationship Id="rId4" Type="http://schemas.openxmlformats.org/officeDocument/2006/relationships/hyperlink" Target="http://digitalcomicmuseum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comicbookplus.com/?cid=262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seys.com/site/home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utenberg.org/wiki/Main_Page" TargetMode="External"/><Relationship Id="rId4" Type="http://schemas.openxmlformats.org/officeDocument/2006/relationships/hyperlink" Target="http://books.google.com/books/magazines/language/en?sa=N%20&amp;start=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munseys.com/site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hyperlink" Target="http://books.google.com/books/magazines/language/en?sa=N&amp;start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popsci.com/archiv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library/libarch-digital.html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archiv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trove.nla.gov.a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icdosgames.com/online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-if.org/play/" TargetMode="External"/><Relationship Id="rId4" Type="http://schemas.openxmlformats.org/officeDocument/2006/relationships/hyperlink" Target="http://www.virtualapple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://research.culturalequity.org/home-audio.jsp" TargetMode="External"/><Relationship Id="rId2" Type="http://schemas.openxmlformats.org/officeDocument/2006/relationships/hyperlink" Target="http://www.loc.gov/jukebox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dcat.org/" TargetMode="External"/><Relationship Id="rId5" Type="http://schemas.openxmlformats.org/officeDocument/2006/relationships/hyperlink" Target="http://www.collectionscanada.gc.ca/gramophone/028011-9000-e.html" TargetMode="External"/><Relationship Id="rId4" Type="http://schemas.openxmlformats.org/officeDocument/2006/relationships/hyperlink" Target="http://www.openmusicarchive.org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user/TheKARAOKEChanne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hosted/life" TargetMode="External"/><Relationship Id="rId2" Type="http://schemas.openxmlformats.org/officeDocument/2006/relationships/hyperlink" Target="http://www.coverbrowse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hyperlink" Target="https://www.flickr.com/photos/internetarchivebookimages/with/14784850762/" TargetMode="External"/><Relationship Id="rId4" Type="http://schemas.openxmlformats.org/officeDocument/2006/relationships/hyperlink" Target="http://www.shorpy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images.google.com/hosted/lif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sonwriter.com/" TargetMode="External"/><Relationship Id="rId7" Type="http://schemas.openxmlformats.org/officeDocument/2006/relationships/hyperlink" Target="http://edu.glogster.com/?ref=com" TargetMode="External"/><Relationship Id="rId2" Type="http://schemas.openxmlformats.org/officeDocument/2006/relationships/hyperlink" Target="http://www.eslvideo.com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oicethread.com/" TargetMode="External"/><Relationship Id="rId5" Type="http://schemas.openxmlformats.org/officeDocument/2006/relationships/hyperlink" Target="http://www.educanon.com/" TargetMode="External"/><Relationship Id="rId4" Type="http://schemas.openxmlformats.org/officeDocument/2006/relationships/hyperlink" Target="http://www.imagequiz.co.u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://www.imagequiz.co.uk/quizzes/6009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archive.org/details/classic_cartoon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archiv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oc.gov/library/libarch-digital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iccinemaonline.com/" TargetMode="External"/><Relationship Id="rId2" Type="http://schemas.openxmlformats.org/officeDocument/2006/relationships/hyperlink" Target="http://movieclip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openculture.com/freemoviesonli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movieclips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openculture.com/freemoviesonlin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openculture.com/2012/03/free_science_fiction_fantasy_dystopian_classics_on_the_web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simplyscript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400" cy="610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429000"/>
            <a:ext cx="3962400" cy="12954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itchFamily="66" charset="0"/>
              </a:rPr>
              <a:t>Using Vintage Pop Media in EFL</a:t>
            </a:r>
            <a:endParaRPr lang="en-US" sz="5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4953000"/>
            <a:ext cx="2819400" cy="7620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Stephen K. </a:t>
            </a:r>
            <a:r>
              <a:rPr lang="en-US" sz="8000" dirty="0" smtClean="0">
                <a:solidFill>
                  <a:srgbClr val="FF0000"/>
                </a:solidFill>
              </a:rPr>
              <a:t>Roney</a:t>
            </a:r>
          </a:p>
          <a:p>
            <a:r>
              <a:rPr lang="en-US" sz="8000" dirty="0" err="1" smtClean="0">
                <a:solidFill>
                  <a:srgbClr val="FF0000"/>
                </a:solidFill>
              </a:rPr>
              <a:t>Jubail</a:t>
            </a:r>
            <a:r>
              <a:rPr lang="en-US" sz="8000" dirty="0" smtClean="0">
                <a:solidFill>
                  <a:srgbClr val="FF0000"/>
                </a:solidFill>
              </a:rPr>
              <a:t> </a:t>
            </a:r>
            <a:r>
              <a:rPr lang="en-US" sz="8000" dirty="0">
                <a:solidFill>
                  <a:srgbClr val="FF0000"/>
                </a:solidFill>
              </a:rPr>
              <a:t>Industrial College</a:t>
            </a:r>
          </a:p>
          <a:p>
            <a:r>
              <a:rPr lang="en-US" sz="8000" dirty="0">
                <a:solidFill>
                  <a:srgbClr val="FF0000"/>
                </a:solidFill>
              </a:rPr>
              <a:t>2014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8" y="2590800"/>
            <a:ext cx="3868060" cy="290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hlinkClick r:id="rId3"/>
              </a:rPr>
              <a:t>YouTube</a:t>
            </a:r>
            <a:endParaRPr lang="en-US" sz="3200" dirty="0"/>
          </a:p>
          <a:p>
            <a:r>
              <a:rPr lang="en-US" sz="3200" dirty="0" smtClean="0">
                <a:hlinkClick r:id="rId4"/>
              </a:rPr>
              <a:t>BBC </a:t>
            </a:r>
            <a:r>
              <a:rPr lang="en-US" sz="3200" dirty="0">
                <a:hlinkClick r:id="rId4"/>
              </a:rPr>
              <a:t>Archives</a:t>
            </a:r>
            <a:endParaRPr lang="en-US" sz="3200" dirty="0"/>
          </a:p>
          <a:p>
            <a:r>
              <a:rPr lang="en-US" sz="3200" dirty="0" smtClean="0">
                <a:hlinkClick r:id="rId5"/>
              </a:rPr>
              <a:t>CBC Archives</a:t>
            </a:r>
            <a:endParaRPr lang="en-US" sz="32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2438400"/>
            <a:ext cx="41910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hlinkClick r:id="rId2"/>
              </a:rPr>
              <a:t>Duke University</a:t>
            </a:r>
            <a:endParaRPr lang="en-US" sz="3200" dirty="0" smtClean="0"/>
          </a:p>
          <a:p>
            <a:r>
              <a:rPr lang="en-US" sz="3200" dirty="0" err="1" smtClean="0">
                <a:hlinkClick r:id="rId3"/>
              </a:rPr>
              <a:t>TellyAds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Vintage Ad Browser</a:t>
            </a:r>
            <a:endParaRPr lang="en-US" sz="3200" dirty="0" smtClean="0"/>
          </a:p>
          <a:p>
            <a:r>
              <a:rPr lang="en-US" sz="3200" dirty="0" err="1" smtClean="0">
                <a:hlinkClick r:id="rId5"/>
              </a:rPr>
              <a:t>Vintascope</a:t>
            </a:r>
            <a:endParaRPr lang="en-US" sz="3200" dirty="0" smtClean="0"/>
          </a:p>
          <a:p>
            <a:pPr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20955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02" y="2286000"/>
            <a:ext cx="2651340" cy="344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2390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>
                <a:hlinkClick r:id="rId3"/>
              </a:rPr>
              <a:t>Cdn</a:t>
            </a:r>
            <a:r>
              <a:rPr lang="en-US" sz="3200" dirty="0" smtClean="0">
                <a:hlinkClick r:id="rId3"/>
              </a:rPr>
              <a:t>. Museum of History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Radio Shack</a:t>
            </a:r>
            <a:endParaRPr lang="en-US" sz="3200" dirty="0" smtClean="0"/>
          </a:p>
          <a:p>
            <a:r>
              <a:rPr lang="en-US" sz="3200" dirty="0" err="1" smtClean="0">
                <a:hlinkClick r:id="rId5"/>
              </a:rPr>
              <a:t>Wishbook</a:t>
            </a:r>
            <a:endParaRPr lang="en-US" sz="3200" dirty="0" smtClean="0"/>
          </a:p>
          <a:p>
            <a:r>
              <a:rPr lang="en-US" sz="3200" dirty="0" smtClean="0">
                <a:hlinkClick r:id="rId6"/>
              </a:rPr>
              <a:t>Kingston Public Library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42457"/>
            <a:ext cx="2717074" cy="348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92827"/>
            <a:ext cx="6705600" cy="3048001"/>
          </a:xfrm>
        </p:spPr>
        <p:txBody>
          <a:bodyPr>
            <a:noAutofit/>
          </a:bodyPr>
          <a:lstStyle/>
          <a:p>
            <a:r>
              <a:rPr lang="en-US" sz="3200" dirty="0" smtClean="0">
                <a:hlinkClick r:id="rId3"/>
              </a:rPr>
              <a:t>Old Time Radio Network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Dumb</a:t>
            </a:r>
            <a:endParaRPr lang="en-US" sz="3200" dirty="0" smtClean="0"/>
          </a:p>
          <a:p>
            <a:r>
              <a:rPr lang="en-US" sz="3200" dirty="0" smtClean="0">
                <a:hlinkClick r:id="rId5"/>
              </a:rPr>
              <a:t>Mercury Theatre on the Air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1993358" cy="306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477000" cy="30480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3"/>
              </a:rPr>
              <a:t>Comic Book Plus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Digital Comics Museum</a:t>
            </a:r>
            <a:endParaRPr lang="en-US" sz="3200" dirty="0" smtClean="0"/>
          </a:p>
          <a:p>
            <a:r>
              <a:rPr lang="en-US" sz="3200" dirty="0" err="1" smtClean="0">
                <a:hlinkClick r:id="rId5"/>
              </a:rPr>
              <a:t>Catspaw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96980"/>
            <a:ext cx="6705600" cy="885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63140"/>
            <a:ext cx="2163148" cy="3028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29" y="2263140"/>
            <a:ext cx="2520042" cy="35280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570" y="3230880"/>
            <a:ext cx="1719943" cy="24079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3436538" cy="4949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438400"/>
            <a:ext cx="4633966" cy="3048001"/>
          </a:xfrm>
        </p:spPr>
        <p:txBody>
          <a:bodyPr>
            <a:normAutofit/>
          </a:bodyPr>
          <a:lstStyle/>
          <a:p>
            <a:r>
              <a:rPr lang="en-US" sz="3200" dirty="0" smtClean="0">
                <a:hlinkClick r:id="rId3"/>
              </a:rPr>
              <a:t>Munsey’s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Google</a:t>
            </a:r>
            <a:r>
              <a:rPr lang="en-US" sz="3200" dirty="0" smtClean="0"/>
              <a:t> </a:t>
            </a:r>
            <a:r>
              <a:rPr lang="en-US" sz="3200" dirty="0" smtClean="0">
                <a:hlinkClick r:id="rId4"/>
              </a:rPr>
              <a:t>Magazines</a:t>
            </a:r>
            <a:endParaRPr lang="en-US" sz="3200" dirty="0" smtClean="0"/>
          </a:p>
          <a:p>
            <a:r>
              <a:rPr lang="en-US" sz="3200" dirty="0" smtClean="0">
                <a:hlinkClick r:id="rId5"/>
              </a:rPr>
              <a:t>Gutenberg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99" y="1200150"/>
            <a:ext cx="4499528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2590800"/>
            <a:ext cx="6581776" cy="290634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43000"/>
            <a:ext cx="2224176" cy="866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75" y="3423530"/>
            <a:ext cx="7449" cy="10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275" y="3423530"/>
            <a:ext cx="7449" cy="1094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81" y="2009776"/>
            <a:ext cx="3704658" cy="4251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53" y="2590800"/>
            <a:ext cx="24384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1981200" cy="27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5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b="27460"/>
          <a:stretch/>
        </p:blipFill>
        <p:spPr>
          <a:xfrm>
            <a:off x="1733877" y="1219200"/>
            <a:ext cx="5632704" cy="435428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438400"/>
            <a:ext cx="5562600" cy="3048001"/>
          </a:xfrm>
        </p:spPr>
        <p:txBody>
          <a:bodyPr>
            <a:noAutofit/>
          </a:bodyPr>
          <a:lstStyle/>
          <a:p>
            <a:r>
              <a:rPr lang="en-US" sz="3200" dirty="0" smtClean="0">
                <a:hlinkClick r:id="rId2"/>
              </a:rPr>
              <a:t>Internet Archive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Library of Congress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National Library of Australia</a:t>
            </a:r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66294"/>
            <a:ext cx="75247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2" r="75042"/>
          <a:stretch/>
        </p:blipFill>
        <p:spPr bwMode="auto">
          <a:xfrm>
            <a:off x="1185183" y="3425139"/>
            <a:ext cx="786492" cy="63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2" t="5530" r="78135" b="-5530"/>
          <a:stretch/>
        </p:blipFill>
        <p:spPr bwMode="auto">
          <a:xfrm>
            <a:off x="1204232" y="4343400"/>
            <a:ext cx="748394" cy="77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67000"/>
            <a:ext cx="3908878" cy="2647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819400"/>
            <a:ext cx="3352800" cy="3048001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hlinkClick r:id="rId3"/>
              </a:rPr>
              <a:t>RGB Classic Games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Virtual Apple</a:t>
            </a:r>
            <a:endParaRPr lang="en-US" sz="3200" dirty="0" smtClean="0"/>
          </a:p>
          <a:p>
            <a:r>
              <a:rPr lang="en-US" sz="3200" dirty="0" smtClean="0">
                <a:hlinkClick r:id="rId5"/>
              </a:rPr>
              <a:t>The People’s Republic of IF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2819400"/>
            <a:ext cx="18097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438400"/>
            <a:ext cx="53340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hlinkClick r:id="rId4"/>
              </a:rPr>
              <a:t>Open Music Archive</a:t>
            </a:r>
            <a:endParaRPr lang="en-US" sz="3200" dirty="0" smtClean="0"/>
          </a:p>
          <a:p>
            <a:r>
              <a:rPr lang="en-US" sz="3200" dirty="0" smtClean="0">
                <a:hlinkClick r:id="rId5"/>
              </a:rPr>
              <a:t>Library and Archives Canada</a:t>
            </a:r>
            <a:endParaRPr lang="en-US" sz="3200" dirty="0" smtClean="0"/>
          </a:p>
          <a:p>
            <a:r>
              <a:rPr lang="en-US" sz="3200" dirty="0" err="1" smtClean="0">
                <a:hlinkClick r:id="rId6"/>
              </a:rPr>
              <a:t>Mudcat</a:t>
            </a:r>
            <a:r>
              <a:rPr lang="en-US" sz="3200" dirty="0" smtClean="0">
                <a:hlinkClick r:id="rId6"/>
              </a:rPr>
              <a:t> Café</a:t>
            </a:r>
            <a:endParaRPr lang="en-US" sz="3200" dirty="0" smtClean="0"/>
          </a:p>
          <a:p>
            <a:r>
              <a:rPr lang="en-US" sz="3200" dirty="0" smtClean="0">
                <a:hlinkClick r:id="rId7"/>
              </a:rPr>
              <a:t>Cultural Equity Organization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karaoke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YouTube Karaoke Channel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65532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hlinkClick r:id="rId2"/>
              </a:rPr>
              <a:t>Cover Browser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LIFE Magazine</a:t>
            </a:r>
            <a:endParaRPr lang="en-US" sz="3200" dirty="0" smtClean="0"/>
          </a:p>
          <a:p>
            <a:r>
              <a:rPr lang="en-US" sz="3200" dirty="0" err="1" smtClean="0">
                <a:hlinkClick r:id="rId4"/>
              </a:rPr>
              <a:t>Shorpy</a:t>
            </a:r>
            <a:endParaRPr lang="en-US" sz="3200" dirty="0" smtClean="0"/>
          </a:p>
          <a:p>
            <a:r>
              <a:rPr lang="en-US" sz="3200" dirty="0" smtClean="0">
                <a:hlinkClick r:id="rId5"/>
              </a:rPr>
              <a:t>Internet Archive Flickr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68015"/>
            <a:ext cx="2552700" cy="35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44411"/>
            <a:ext cx="5486400" cy="4925636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2819400" cy="304800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hlinkClick r:id="rId2"/>
              </a:rPr>
              <a:t>ESL Video</a:t>
            </a:r>
            <a:endParaRPr lang="en-US" sz="3200" dirty="0" smtClean="0"/>
          </a:p>
          <a:p>
            <a:r>
              <a:rPr lang="en-US" sz="3200" dirty="0" err="1" smtClean="0">
                <a:hlinkClick r:id="rId3"/>
              </a:rPr>
              <a:t>Lessonwriter</a:t>
            </a:r>
            <a:endParaRPr lang="en-US" sz="3200" dirty="0" smtClean="0"/>
          </a:p>
          <a:p>
            <a:r>
              <a:rPr lang="en-US" sz="3200" dirty="0" err="1" smtClean="0">
                <a:hlinkClick r:id="rId4"/>
              </a:rPr>
              <a:t>ImageQuiz</a:t>
            </a:r>
            <a:endParaRPr lang="en-US" sz="3200" dirty="0" smtClean="0"/>
          </a:p>
          <a:p>
            <a:r>
              <a:rPr lang="en-US" sz="3200" dirty="0" err="1" smtClean="0">
                <a:hlinkClick r:id="rId5"/>
              </a:rPr>
              <a:t>EduCanon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24400" y="2579914"/>
            <a:ext cx="29718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hlinkClick r:id="rId6"/>
              </a:rPr>
              <a:t>VoiceThread</a:t>
            </a:r>
            <a:r>
              <a:rPr lang="en-US" sz="3200" dirty="0" smtClean="0"/>
              <a:t> $</a:t>
            </a:r>
          </a:p>
          <a:p>
            <a:r>
              <a:rPr lang="en-US" sz="3200" dirty="0" smtClean="0"/>
              <a:t>PowerPoint</a:t>
            </a:r>
          </a:p>
          <a:p>
            <a:r>
              <a:rPr lang="en-US" sz="3200" dirty="0" err="1" smtClean="0">
                <a:hlinkClick r:id="rId7"/>
              </a:rPr>
              <a:t>Glogster</a:t>
            </a:r>
            <a:r>
              <a:rPr lang="en-US" sz="3200" dirty="0" smtClean="0"/>
              <a:t> $</a:t>
            </a:r>
          </a:p>
        </p:txBody>
      </p:sp>
    </p:spTree>
    <p:extLst>
      <p:ext uri="{BB962C8B-B14F-4D97-AF65-F5344CB8AC3E}">
        <p14:creationId xmlns:p14="http://schemas.microsoft.com/office/powerpoint/2010/main" val="26805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imagequiz</a:t>
            </a:r>
            <a:endParaRPr lang="en-US" dirty="0"/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874960" cy="458106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64583"/>
            <a:ext cx="5791200" cy="433619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592710" cy="4267200"/>
          </a:xfrm>
        </p:spPr>
      </p:pic>
    </p:spTree>
    <p:extLst>
      <p:ext uri="{BB962C8B-B14F-4D97-AF65-F5344CB8AC3E}">
        <p14:creationId xmlns:p14="http://schemas.microsoft.com/office/powerpoint/2010/main" val="25933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7" y="457200"/>
            <a:ext cx="7477528" cy="5791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hlinkClick r:id="rId2"/>
              </a:rPr>
              <a:t>MovieClips</a:t>
            </a:r>
            <a:endParaRPr lang="en-US" sz="3200" dirty="0" smtClean="0"/>
          </a:p>
          <a:p>
            <a:r>
              <a:rPr lang="en-US" sz="3200" dirty="0" smtClean="0">
                <a:hlinkClick r:id="rId3"/>
              </a:rPr>
              <a:t>Classic Cinema</a:t>
            </a:r>
            <a:endParaRPr lang="en-US" sz="3200" dirty="0" smtClean="0"/>
          </a:p>
          <a:p>
            <a:r>
              <a:rPr lang="en-US" sz="3200" dirty="0" smtClean="0">
                <a:hlinkClick r:id="rId4"/>
              </a:rPr>
              <a:t>Open Culture</a:t>
            </a:r>
            <a:endParaRPr lang="en-US" sz="3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98" y="2514600"/>
            <a:ext cx="3141076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6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7"/>
          <a:stretch/>
        </p:blipFill>
        <p:spPr>
          <a:xfrm>
            <a:off x="533400" y="1600200"/>
            <a:ext cx="7888576" cy="3668486"/>
          </a:xfrm>
        </p:spPr>
      </p:pic>
      <p:sp>
        <p:nvSpPr>
          <p:cNvPr id="5" name="Left Arrow 4"/>
          <p:cNvSpPr/>
          <p:nvPr/>
        </p:nvSpPr>
        <p:spPr>
          <a:xfrm rot="19356225">
            <a:off x="5942164" y="1146467"/>
            <a:ext cx="1524000" cy="762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96" y="1447799"/>
            <a:ext cx="6532608" cy="39624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07" y="1143001"/>
            <a:ext cx="5997186" cy="457199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Simply scripts</a:t>
            </a:r>
            <a:endParaRPr lang="en-US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53" y="2667000"/>
            <a:ext cx="2057400" cy="111442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38600"/>
            <a:ext cx="8147106" cy="8184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Stephen Roney                   March,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11539</TotalTime>
  <Words>267</Words>
  <Application>Microsoft Office PowerPoint</Application>
  <PresentationFormat>On-screen Show (4:3)</PresentationFormat>
  <Paragraphs>91</Paragraphs>
  <Slides>27</Slides>
  <Notes>0</Notes>
  <HiddenSlides>7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Couture</vt:lpstr>
      <vt:lpstr>Using Vintage Pop Media in EFL</vt:lpstr>
      <vt:lpstr>Sources</vt:lpstr>
      <vt:lpstr>PowerPoint Presentation</vt:lpstr>
      <vt:lpstr>PowerPoint Presentation</vt:lpstr>
      <vt:lpstr>cinema</vt:lpstr>
      <vt:lpstr>PowerPoint Presentation</vt:lpstr>
      <vt:lpstr>PowerPoint Presentation</vt:lpstr>
      <vt:lpstr>PowerPoint Presentation</vt:lpstr>
      <vt:lpstr>Simply scripts</vt:lpstr>
      <vt:lpstr>Television</vt:lpstr>
      <vt:lpstr>advertising</vt:lpstr>
      <vt:lpstr>catalogues</vt:lpstr>
      <vt:lpstr>radio</vt:lpstr>
      <vt:lpstr>comics</vt:lpstr>
      <vt:lpstr>PowerPoint Presentation</vt:lpstr>
      <vt:lpstr>print</vt:lpstr>
      <vt:lpstr>PowerPoint Presentation</vt:lpstr>
      <vt:lpstr>PowerPoint Presentation</vt:lpstr>
      <vt:lpstr>PowerPoint Presentation</vt:lpstr>
      <vt:lpstr>Computer games</vt:lpstr>
      <vt:lpstr>music</vt:lpstr>
      <vt:lpstr>karaoke</vt:lpstr>
      <vt:lpstr>images</vt:lpstr>
      <vt:lpstr>PowerPoint Presentation</vt:lpstr>
      <vt:lpstr>Tools</vt:lpstr>
      <vt:lpstr>imagequiz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Vintage Pop Media in EFL</dc:title>
  <dc:creator>Stephen Kent Roney</dc:creator>
  <cp:lastModifiedBy>Stephen Kent Roney</cp:lastModifiedBy>
  <cp:revision>100</cp:revision>
  <dcterms:created xsi:type="dcterms:W3CDTF">2013-12-29T12:13:47Z</dcterms:created>
  <dcterms:modified xsi:type="dcterms:W3CDTF">2015-01-13T06:28:08Z</dcterms:modified>
</cp:coreProperties>
</file>