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4" r:id="rId7"/>
    <p:sldId id="263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41CCAC-0353-4B0A-B6C9-3624458D6D2F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570573-31D4-487A-AA50-15EE161F1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837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E0957D0-FEAB-4FBC-BD76-A523BDAA2132}" type="datetime1">
              <a:rPr lang="en-US" smtClean="0"/>
              <a:t>2/26/2013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Stephen Roney   JIC   February 2013</a:t>
            </a:r>
            <a:endParaRPr kumimoji="0"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50C242A-75DE-4190-BD66-E2775E837E72}" type="datetime1">
              <a:rPr lang="en-US" smtClean="0"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Stephen Roney   JIC   February 2013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6CB7EB4-8A97-400D-9347-0FC5D0FB4FC2}" type="datetime1">
              <a:rPr lang="en-US" smtClean="0"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Stephen Roney   JIC   February 2013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106794B3-F644-43C9-B3BF-4B35EBC2E542}" type="datetime1">
              <a:rPr lang="en-US" smtClean="0"/>
              <a:t>2/26/2013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r>
              <a:rPr kumimoji="0" lang="en-US" smtClean="0"/>
              <a:t>Stephen Roney   JIC   February 2013</a:t>
            </a:r>
            <a:endParaRPr kumimoji="0"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FEBFA11-A773-4990-BB0C-83ADA1E61F28}" type="datetime1">
              <a:rPr lang="en-US" smtClean="0"/>
              <a:t>2/26/2013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Stephen Roney   JIC   February 2013</a:t>
            </a:r>
            <a:endParaRPr kumimoji="0"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88AB713-F885-434D-9553-D549350443CD}" type="datetime1">
              <a:rPr lang="en-US" smtClean="0"/>
              <a:t>2/26/2013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Stephen Roney   JIC   February 2013</a:t>
            </a:r>
            <a:endParaRPr kumimoji="0"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9E5735E-06A4-403A-8BFF-D86A44AE13A4}" type="datetime1">
              <a:rPr lang="en-US" smtClean="0"/>
              <a:t>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Stephen Roney   JIC   February 2013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8F7915E-A8B8-4930-A3EF-8DB7EED83D6C}" type="datetime1">
              <a:rPr lang="en-US" smtClean="0"/>
              <a:t>2/26/2013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Stephen Roney   JIC   February 2013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EBC2E4F-3412-481D-92DD-BB15E51600FB}" type="datetime1">
              <a:rPr lang="en-US" smtClean="0"/>
              <a:t>2/26/2013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Stephen Roney   JIC   February 2013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FFB7D472-B443-44BD-8310-07886B5B5728}" type="datetime1">
              <a:rPr lang="en-US" smtClean="0"/>
              <a:t>2/26/2013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Stephen Roney   JIC   February 2013</a:t>
            </a:r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1A251849-7848-4A79-9CBB-5A446B0EF851}" type="datetime1">
              <a:rPr lang="en-US" smtClean="0"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Stephen Roney   JIC   February 2013</a:t>
            </a:r>
            <a:endParaRPr kumimoji="0"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l" eaLnBrk="1" latinLnBrk="0" hangingPunct="1"/>
            <a:fld id="{E3EB7EC6-B377-4500-9446-361112E7ED6F}" type="datetime1">
              <a:rPr lang="en-US" smtClean="0"/>
              <a:t>2/26/2013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r" eaLnBrk="1" latinLnBrk="0" hangingPunct="1"/>
            <a:r>
              <a:rPr kumimoji="0" lang="en-US" smtClean="0">
                <a:solidFill>
                  <a:schemeClr val="accent1">
                    <a:shade val="75000"/>
                  </a:schemeClr>
                </a:solidFill>
              </a:rPr>
              <a:t>Stephen Roney   JIC   February 2013</a:t>
            </a:r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Some Muslim inventions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Stephen Roney	JIC	February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347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Glider – </a:t>
            </a:r>
            <a:r>
              <a:rPr lang="en-US" dirty="0" err="1" smtClean="0"/>
              <a:t>Ibn</a:t>
            </a:r>
            <a:r>
              <a:rPr lang="en-US" dirty="0" smtClean="0"/>
              <a:t> </a:t>
            </a:r>
            <a:r>
              <a:rPr lang="en-US" dirty="0" err="1" smtClean="0"/>
              <a:t>Firnas</a:t>
            </a:r>
            <a:r>
              <a:rPr lang="en-US" dirty="0" smtClean="0"/>
              <a:t>, 9</a:t>
            </a:r>
            <a:r>
              <a:rPr lang="en-US" baseline="30000" dirty="0" smtClean="0"/>
              <a:t>th</a:t>
            </a:r>
            <a:r>
              <a:rPr lang="en-US" dirty="0" smtClean="0"/>
              <a:t> C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9758" y="2071687"/>
            <a:ext cx="6196884" cy="3490914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Stephen Roney   JIC   February 2013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93837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University – fez, 9</a:t>
            </a:r>
            <a:r>
              <a:rPr lang="en-US" baseline="30000" dirty="0" smtClean="0"/>
              <a:t>th</a:t>
            </a:r>
            <a:r>
              <a:rPr lang="en-US" dirty="0" smtClean="0"/>
              <a:t> C.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702594"/>
            <a:ext cx="5638800" cy="4229100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Stephen Roney   JIC   February 2013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94685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Algebra – al-</a:t>
            </a:r>
            <a:r>
              <a:rPr lang="en-US" dirty="0" err="1" smtClean="0"/>
              <a:t>kwarizmi</a:t>
            </a:r>
            <a:r>
              <a:rPr lang="en-US" dirty="0" smtClean="0"/>
              <a:t>, 9</a:t>
            </a:r>
            <a:r>
              <a:rPr lang="en-US" baseline="30000" dirty="0" smtClean="0"/>
              <a:t>th</a:t>
            </a:r>
            <a:r>
              <a:rPr lang="en-US" dirty="0" smtClean="0"/>
              <a:t> c.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3323410"/>
            <a:ext cx="6553200" cy="987468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Stephen Roney   JIC   February 2013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76700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Musical scale – origin unclear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5051" y="2206305"/>
            <a:ext cx="4216750" cy="3181728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Stephen Roney   JIC   February 2013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34054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Lute – middle east, origin unclear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931041"/>
            <a:ext cx="5181600" cy="3772206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Stephen Roney   JIC   February 2013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2293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Coffee – </a:t>
            </a:r>
            <a:r>
              <a:rPr lang="en-US" dirty="0" err="1" smtClean="0"/>
              <a:t>yemen</a:t>
            </a:r>
            <a:r>
              <a:rPr lang="en-US" dirty="0" smtClean="0"/>
              <a:t>- 9</a:t>
            </a:r>
            <a:r>
              <a:rPr lang="en-US" baseline="30000" dirty="0" smtClean="0"/>
              <a:t>th</a:t>
            </a:r>
            <a:r>
              <a:rPr lang="en-US" dirty="0" smtClean="0"/>
              <a:t> c.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788319"/>
            <a:ext cx="6096000" cy="4057650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Stephen Roney   JIC   February 2013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78195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Camera </a:t>
            </a:r>
            <a:r>
              <a:rPr lang="en-US" dirty="0" err="1" smtClean="0"/>
              <a:t>obscura</a:t>
            </a:r>
            <a:r>
              <a:rPr lang="en-US" dirty="0" smtClean="0"/>
              <a:t> – al-</a:t>
            </a:r>
            <a:r>
              <a:rPr lang="en-US" dirty="0" err="1" smtClean="0"/>
              <a:t>haitam</a:t>
            </a:r>
            <a:r>
              <a:rPr lang="en-US" dirty="0" smtClean="0"/>
              <a:t>, 11</a:t>
            </a:r>
            <a:r>
              <a:rPr lang="en-US" baseline="30000" dirty="0" smtClean="0"/>
              <a:t>th</a:t>
            </a:r>
            <a:r>
              <a:rPr lang="en-US" dirty="0" smtClean="0"/>
              <a:t> c.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0892" y="1554163"/>
            <a:ext cx="6034616" cy="4525962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Stephen Roney   JIC   February 2013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86464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Mechanical crank – al-</a:t>
            </a:r>
            <a:r>
              <a:rPr lang="en-US" dirty="0" err="1" smtClean="0"/>
              <a:t>jazari</a:t>
            </a:r>
            <a:r>
              <a:rPr lang="en-US" dirty="0" smtClean="0"/>
              <a:t>, 12</a:t>
            </a:r>
            <a:r>
              <a:rPr lang="en-US" baseline="30000" dirty="0" smtClean="0"/>
              <a:t>th</a:t>
            </a:r>
            <a:r>
              <a:rPr lang="en-US" dirty="0" smtClean="0"/>
              <a:t> c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5017" y="1554163"/>
            <a:ext cx="5386366" cy="4525962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Stephen Roney   JIC   February 2013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822710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</TotalTime>
  <Words>99</Words>
  <Application>Microsoft Office PowerPoint</Application>
  <PresentationFormat>On-screen Show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Trek</vt:lpstr>
      <vt:lpstr>Some Muslim inventions</vt:lpstr>
      <vt:lpstr>Glider – Ibn Firnas, 9th C</vt:lpstr>
      <vt:lpstr>University – fez, 9th C.</vt:lpstr>
      <vt:lpstr>Algebra – al-kwarizmi, 9th c.</vt:lpstr>
      <vt:lpstr>Musical scale – origin unclear </vt:lpstr>
      <vt:lpstr>Lute – middle east, origin unclear</vt:lpstr>
      <vt:lpstr>Coffee – yemen- 9th c.</vt:lpstr>
      <vt:lpstr>Camera obscura – al-haitam, 11th c.</vt:lpstr>
      <vt:lpstr>Mechanical crank – al-jazari, 12th 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Muslim inventions</dc:title>
  <dc:creator>Stephen Kent Roney</dc:creator>
  <cp:lastModifiedBy>Stephen Kent Roney</cp:lastModifiedBy>
  <cp:revision>1</cp:revision>
  <dcterms:created xsi:type="dcterms:W3CDTF">2013-02-26T07:04:55Z</dcterms:created>
  <dcterms:modified xsi:type="dcterms:W3CDTF">2013-02-26T07:14:10Z</dcterms:modified>
</cp:coreProperties>
</file>