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A165-F57A-4E92-9B94-B02FD0223FC0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D2AE-4C9D-49BE-B25E-4FA76EEB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293108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05BC-56A4-461F-8DB4-E9F860130564}" type="datetime1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unburstMain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5000"/>
          </a:blip>
          <a:stretch>
            <a:fillRect/>
          </a:stretch>
        </p:blipFill>
        <p:spPr>
          <a:xfrm>
            <a:off x="-3537" y="1"/>
            <a:ext cx="9144000" cy="4105655"/>
          </a:xfrm>
          <a:prstGeom prst="rect">
            <a:avLst/>
          </a:prstGeom>
        </p:spPr>
      </p:pic>
      <p:pic>
        <p:nvPicPr>
          <p:cNvPr id="12" name="Picture 11" descr="BackStage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38000" contrast="60000"/>
          </a:blip>
          <a:stretch>
            <a:fillRect/>
          </a:stretch>
        </p:blipFill>
        <p:spPr>
          <a:xfrm>
            <a:off x="71619" y="1107683"/>
            <a:ext cx="9000762" cy="524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RedTopSmall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6000" contrast="41000"/>
          </a:blip>
          <a:stretch>
            <a:fillRect/>
          </a:stretch>
        </p:blipFill>
        <p:spPr>
          <a:xfrm>
            <a:off x="5739894" y="355926"/>
            <a:ext cx="1713886" cy="1018087"/>
          </a:xfrm>
          <a:prstGeom prst="rect">
            <a:avLst/>
          </a:prstGeom>
        </p:spPr>
      </p:pic>
      <p:pic>
        <p:nvPicPr>
          <p:cNvPr id="24" name="Picture 23" descr="GoldTop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23932" y="562992"/>
            <a:ext cx="2136488" cy="815323"/>
          </a:xfrm>
          <a:prstGeom prst="rect">
            <a:avLst/>
          </a:prstGeom>
        </p:spPr>
      </p:pic>
      <p:pic>
        <p:nvPicPr>
          <p:cNvPr id="27" name="Picture 26" descr="RedTopSmall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6000" contrast="41000"/>
          </a:blip>
          <a:stretch>
            <a:fillRect/>
          </a:stretch>
        </p:blipFill>
        <p:spPr>
          <a:xfrm>
            <a:off x="1705617" y="355910"/>
            <a:ext cx="1713886" cy="1018087"/>
          </a:xfrm>
          <a:prstGeom prst="rect">
            <a:avLst/>
          </a:prstGeom>
        </p:spPr>
      </p:pic>
      <p:pic>
        <p:nvPicPr>
          <p:cNvPr id="28" name="Picture 27" descr="GoldTop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94418" y="562976"/>
            <a:ext cx="2136488" cy="815323"/>
          </a:xfrm>
          <a:prstGeom prst="rect">
            <a:avLst/>
          </a:prstGeom>
        </p:spPr>
      </p:pic>
      <p:pic>
        <p:nvPicPr>
          <p:cNvPr id="20" name="Picture 19" descr="RedTopMain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2000" contrast="33000"/>
          </a:blip>
          <a:stretch>
            <a:fillRect/>
          </a:stretch>
        </p:blipFill>
        <p:spPr>
          <a:xfrm>
            <a:off x="2217021" y="96070"/>
            <a:ext cx="4723230" cy="1825629"/>
          </a:xfrm>
          <a:prstGeom prst="rect">
            <a:avLst/>
          </a:prstGeom>
        </p:spPr>
      </p:pic>
      <p:pic>
        <p:nvPicPr>
          <p:cNvPr id="19" name="Picture 18" descr="GoldTopMain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35397" y="524472"/>
            <a:ext cx="5886483" cy="1401990"/>
          </a:xfrm>
          <a:prstGeom prst="rect">
            <a:avLst/>
          </a:prstGeom>
        </p:spPr>
      </p:pic>
      <p:pic>
        <p:nvPicPr>
          <p:cNvPr id="13" name="Picture 12" descr="Curtains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67000"/>
          </a:blip>
          <a:stretch>
            <a:fillRect/>
          </a:stretch>
        </p:blipFill>
        <p:spPr>
          <a:xfrm>
            <a:off x="13706" y="1141678"/>
            <a:ext cx="9116587" cy="527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oldFram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13707" y="1072896"/>
            <a:ext cx="9154170" cy="5794248"/>
          </a:xfrm>
          <a:prstGeom prst="rect">
            <a:avLst/>
          </a:prstGeom>
        </p:spPr>
      </p:pic>
      <p:pic>
        <p:nvPicPr>
          <p:cNvPr id="29" name="Picture 28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128629" y="2189779"/>
            <a:ext cx="176784" cy="167640"/>
          </a:xfrm>
          <a:prstGeom prst="rect">
            <a:avLst/>
          </a:prstGeom>
        </p:spPr>
      </p:pic>
      <p:pic>
        <p:nvPicPr>
          <p:cNvPr id="30" name="Picture 29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528833" y="2847270"/>
            <a:ext cx="176784" cy="167640"/>
          </a:xfrm>
          <a:prstGeom prst="rect">
            <a:avLst/>
          </a:prstGeom>
        </p:spPr>
      </p:pic>
      <p:pic>
        <p:nvPicPr>
          <p:cNvPr id="31" name="Picture 30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02408" y="1502599"/>
            <a:ext cx="176784" cy="167640"/>
          </a:xfrm>
          <a:prstGeom prst="rect">
            <a:avLst/>
          </a:prstGeom>
        </p:spPr>
      </p:pic>
      <p:pic>
        <p:nvPicPr>
          <p:cNvPr id="33" name="Picture 32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115484" y="2224831"/>
            <a:ext cx="176784" cy="167640"/>
          </a:xfrm>
          <a:prstGeom prst="rect">
            <a:avLst/>
          </a:prstGeom>
        </p:spPr>
      </p:pic>
      <p:pic>
        <p:nvPicPr>
          <p:cNvPr id="34" name="Picture 33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528833" y="1586419"/>
            <a:ext cx="176784" cy="167640"/>
          </a:xfrm>
          <a:prstGeom prst="rect">
            <a:avLst/>
          </a:prstGeom>
        </p:spPr>
      </p:pic>
      <p:pic>
        <p:nvPicPr>
          <p:cNvPr id="35" name="Picture 34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457200" y="3273155"/>
            <a:ext cx="176784" cy="167640"/>
          </a:xfrm>
          <a:prstGeom prst="rect">
            <a:avLst/>
          </a:prstGeom>
        </p:spPr>
      </p:pic>
      <p:pic>
        <p:nvPicPr>
          <p:cNvPr id="36" name="Picture 35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68808" y="2476291"/>
            <a:ext cx="176784" cy="167640"/>
          </a:xfrm>
          <a:prstGeom prst="rect">
            <a:avLst/>
          </a:prstGeom>
        </p:spPr>
      </p:pic>
      <p:pic>
        <p:nvPicPr>
          <p:cNvPr id="39" name="Picture 38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45767" y="2054143"/>
            <a:ext cx="173736" cy="170688"/>
          </a:xfrm>
          <a:prstGeom prst="rect">
            <a:avLst/>
          </a:prstGeom>
        </p:spPr>
      </p:pic>
      <p:pic>
        <p:nvPicPr>
          <p:cNvPr id="42" name="Picture 41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951408" y="2054143"/>
            <a:ext cx="173736" cy="170688"/>
          </a:xfrm>
          <a:prstGeom prst="rect">
            <a:avLst/>
          </a:prstGeom>
        </p:spPr>
      </p:pic>
      <p:pic>
        <p:nvPicPr>
          <p:cNvPr id="45" name="Picture 44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745639" y="1755774"/>
            <a:ext cx="173736" cy="170688"/>
          </a:xfrm>
          <a:prstGeom prst="rect">
            <a:avLst/>
          </a:prstGeom>
        </p:spPr>
      </p:pic>
      <p:pic>
        <p:nvPicPr>
          <p:cNvPr id="48" name="Picture 47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5566158" y="2357419"/>
            <a:ext cx="173736" cy="170688"/>
          </a:xfrm>
          <a:prstGeom prst="rect">
            <a:avLst/>
          </a:prstGeom>
        </p:spPr>
      </p:pic>
      <p:pic>
        <p:nvPicPr>
          <p:cNvPr id="50" name="Picture 49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019800" y="1747963"/>
            <a:ext cx="173736" cy="173736"/>
          </a:xfrm>
          <a:prstGeom prst="rect">
            <a:avLst/>
          </a:prstGeom>
        </p:spPr>
      </p:pic>
      <p:pic>
        <p:nvPicPr>
          <p:cNvPr id="51" name="Picture 50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853383" y="2392471"/>
            <a:ext cx="173736" cy="173736"/>
          </a:xfrm>
          <a:prstGeom prst="rect">
            <a:avLst/>
          </a:prstGeom>
        </p:spPr>
      </p:pic>
      <p:pic>
        <p:nvPicPr>
          <p:cNvPr id="53" name="Picture 52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540648" y="2757354"/>
            <a:ext cx="173736" cy="173736"/>
          </a:xfrm>
          <a:prstGeom prst="rect">
            <a:avLst/>
          </a:prstGeom>
        </p:spPr>
      </p:pic>
      <p:pic>
        <p:nvPicPr>
          <p:cNvPr id="54" name="Picture 53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38897" y="2288839"/>
            <a:ext cx="173736" cy="173736"/>
          </a:xfrm>
          <a:prstGeom prst="rect">
            <a:avLst/>
          </a:prstGeom>
        </p:spPr>
      </p:pic>
      <p:pic>
        <p:nvPicPr>
          <p:cNvPr id="55" name="Picture 54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366912" y="1586419"/>
            <a:ext cx="173736" cy="173736"/>
          </a:xfrm>
          <a:prstGeom prst="rect">
            <a:avLst/>
          </a:prstGeom>
        </p:spPr>
      </p:pic>
      <p:pic>
        <p:nvPicPr>
          <p:cNvPr id="56" name="Picture 55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772400" y="3544824"/>
            <a:ext cx="173736" cy="173736"/>
          </a:xfrm>
          <a:prstGeom prst="rect">
            <a:avLst/>
          </a:prstGeom>
        </p:spPr>
      </p:pic>
      <p:pic>
        <p:nvPicPr>
          <p:cNvPr id="57" name="Picture 56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599932" y="3098730"/>
            <a:ext cx="173736" cy="173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37BB-4C98-49D7-9CF6-0CD69D4DB84A}" type="datetime1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09F-885D-480B-A03D-680BA4B916A6}" type="datetime1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28" y="988620"/>
            <a:ext cx="6450905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2204580"/>
            <a:ext cx="7302674" cy="4151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C399-701C-4DB4-AB9E-0E5036148B1C}" type="datetime1">
              <a:rPr lang="en-US" smtClean="0"/>
              <a:t>4/27/2013</a:t>
            </a:fld>
            <a:endParaRPr lang="en-US"/>
          </a:p>
        </p:txBody>
      </p:sp>
      <p:pic>
        <p:nvPicPr>
          <p:cNvPr id="20" name="Picture 19" descr="SunburstMain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5000"/>
          </a:blip>
          <a:stretch>
            <a:fillRect/>
          </a:stretch>
        </p:blipFill>
        <p:spPr>
          <a:xfrm>
            <a:off x="-3537" y="1"/>
            <a:ext cx="9144000" cy="41056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47700" y="1019284"/>
            <a:ext cx="7882525" cy="535139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676404" y="833861"/>
            <a:ext cx="3700333" cy="1869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4757738" y="858913"/>
            <a:ext cx="3772487" cy="1619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Curtains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67000"/>
          </a:blip>
          <a:stretch>
            <a:fillRect/>
          </a:stretch>
        </p:blipFill>
        <p:spPr>
          <a:xfrm>
            <a:off x="13706" y="25053"/>
            <a:ext cx="9116587" cy="644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Gold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-9144"/>
            <a:ext cx="9144000" cy="6867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D1AA-30A5-4E58-ADF1-EB99D0476CF2}" type="datetime1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5895-A2DE-4F0C-BE2E-D6CE6A369C94}" type="datetime1">
              <a:rPr lang="en-US" smtClean="0"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BE4-BB1C-427E-B2CD-2F945D87FAA2}" type="datetime1">
              <a:rPr lang="en-US" smtClean="0"/>
              <a:t>4/27/2013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3AEB-E0A8-4C88-B3D9-F96F03FE5A04}" type="datetime1">
              <a:rPr lang="en-US" smtClean="0"/>
              <a:t>4/27/2013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7DC1-D397-4C54-AA07-517809852858}" type="datetime1">
              <a:rPr lang="en-US" smtClean="0"/>
              <a:t>4/27/2013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953D-5C76-43DB-8101-57C2EB455DCE}" type="datetime1">
              <a:rPr lang="en-US" smtClean="0"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D316-FF43-4664-9FAE-6AD1441143DC}" type="datetime1">
              <a:rPr lang="en-US" smtClean="0"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1F9B-0AB9-4394-9C0A-312418EAC059}" type="datetime1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Stephen Roney   JIC   April,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92C3-8060-42A3-84F0-486993F336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003" y="2075834"/>
            <a:ext cx="6769290" cy="1226924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Social Activities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1565"/>
            <a:ext cx="6400800" cy="2677236"/>
          </a:xfrm>
        </p:spPr>
        <p:txBody>
          <a:bodyPr/>
          <a:lstStyle/>
          <a:p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Stephen Roney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JIC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April, 2013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museum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69" y="2205038"/>
            <a:ext cx="5872587" cy="41513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irework display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69" y="1981199"/>
            <a:ext cx="6126164" cy="407125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cinema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99" y="2131620"/>
            <a:ext cx="4908928" cy="36628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dinner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22" y="2205038"/>
            <a:ext cx="5535082" cy="41513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theatre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79" y="2205038"/>
            <a:ext cx="6226968" cy="41513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ports event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90" y="2231571"/>
            <a:ext cx="6126946" cy="409824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dancing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75" y="603933"/>
            <a:ext cx="4094558" cy="545941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</a:t>
            </a:r>
            <a:r>
              <a:rPr lang="en-US" dirty="0" smtClean="0">
                <a:solidFill>
                  <a:srgbClr val="FFC000"/>
                </a:solidFill>
              </a:rPr>
              <a:t>oat trip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93" y="2131620"/>
            <a:ext cx="6049940" cy="410891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concert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01" y="2205038"/>
            <a:ext cx="6138723" cy="41513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P030006339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46907B-82F1-4E61-B021-2D7296590E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TP030006339</Template>
  <TotalTime>7</TotalTime>
  <Words>74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TP030006339</vt:lpstr>
      <vt:lpstr>Social Activities</vt:lpstr>
      <vt:lpstr>firework display</vt:lpstr>
      <vt:lpstr>cinema</vt:lpstr>
      <vt:lpstr>dinner</vt:lpstr>
      <vt:lpstr>theatre</vt:lpstr>
      <vt:lpstr>sports event</vt:lpstr>
      <vt:lpstr>dancing</vt:lpstr>
      <vt:lpstr>boat trip</vt:lpstr>
      <vt:lpstr>concert</vt:lpstr>
      <vt:lpstr>museum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Activities</dc:title>
  <dc:creator>Stephen Kent Roney</dc:creator>
  <cp:lastModifiedBy>Stephen Kent Roney</cp:lastModifiedBy>
  <cp:revision>1</cp:revision>
  <dcterms:created xsi:type="dcterms:W3CDTF">2013-04-27T12:48:49Z</dcterms:created>
  <dcterms:modified xsi:type="dcterms:W3CDTF">2013-04-27T12:56:08Z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TC300063399990</vt:lpwstr>
  </property>
</Properties>
</file>