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06" r:id="rId2"/>
    <p:sldId id="311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7500"/>
    <a:srgbClr val="F25F29"/>
    <a:srgbClr val="91BED4"/>
    <a:srgbClr val="F0F0F0"/>
    <a:srgbClr val="304269"/>
    <a:srgbClr val="D9E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74" autoAdjust="0"/>
    <p:restoredTop sz="87368" autoAdjust="0"/>
  </p:normalViewPr>
  <p:slideViewPr>
    <p:cSldViewPr>
      <p:cViewPr varScale="1">
        <p:scale>
          <a:sx n="80" d="100"/>
          <a:sy n="80" d="100"/>
        </p:scale>
        <p:origin x="-1386" y="-84"/>
      </p:cViewPr>
      <p:guideLst>
        <p:guide orient="horz" pos="3168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09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D7EC3-CD50-4DA5-B722-330229C0073D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12E5A-FBEB-4329-9E4A-5F20B492F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57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E0011-04E0-4F3F-BFCE-633C944A425A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D2AD7-BD31-48B9-8C8A-7D4EAE7F6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621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template can be used as a starter file for a photo album.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4582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950957" y="1191150"/>
            <a:ext cx="4937760" cy="983431"/>
          </a:xfrm>
          <a:solidFill>
            <a:schemeClr val="tx1">
              <a:lumMod val="95000"/>
              <a:lumOff val="5000"/>
              <a:alpha val="64000"/>
            </a:schemeClr>
          </a:solidFill>
          <a:ln w="38100" cmpd="dbl">
            <a:noFill/>
          </a:ln>
        </p:spPr>
        <p:txBody>
          <a:bodyPr tIns="137160" anchor="ctr" anchorCtr="0">
            <a:normAutofit/>
          </a:bodyPr>
          <a:lstStyle>
            <a:lvl1pPr algn="ctr"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Master title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906973" y="1143000"/>
            <a:ext cx="5029200" cy="1066800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-Up Landscape with Caption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800600" y="914400"/>
            <a:ext cx="3962400" cy="29718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914400"/>
            <a:ext cx="3962400" cy="29718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114800"/>
            <a:ext cx="3962400" cy="1214887"/>
          </a:xfrm>
        </p:spPr>
        <p:txBody>
          <a:bodyPr vert="horz" lIns="91440" tIns="45720" rIns="9144" bIns="45720" rtlCol="0" anchor="t" anchorCtr="0">
            <a:no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lang="en-US" sz="180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800599" y="4114800"/>
            <a:ext cx="3990975" cy="1214887"/>
          </a:xfrm>
        </p:spPr>
        <p:txBody>
          <a:bodyPr vert="horz" lIns="91440" tIns="45720" rIns="9144" bIns="45720" rtlCol="0" anchor="t" anchorCtr="0">
            <a:no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lang="en-US" sz="180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Click to add caption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C7500"/>
                </a:solidFill>
              </a:endParaRPr>
            </a:p>
          </p:txBody>
        </p:sp>
        <p:cxnSp>
          <p:nvCxnSpPr>
            <p:cNvPr id="12" name="Straight Connector 11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F39FF4-15DA-4C17-9F6D-1323F73BE78C}" type="datetime1">
              <a:rPr lang="en-US" smtClean="0"/>
              <a:t>5/5/2014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Stephen Roney   JIC   May, 2014</a:t>
            </a:r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Up Snap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rot="1223811">
            <a:off x="4598124" y="530555"/>
            <a:ext cx="2282441" cy="2467504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 rot="1223811">
            <a:off x="4794084" y="657037"/>
            <a:ext cx="2035690" cy="1912315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A6A87-0456-4ECD-861A-ECC3DC023D06}" type="datetime1">
              <a:rPr lang="en-US" smtClean="0"/>
              <a:t>5/5/2014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5943600"/>
            <a:ext cx="8204200" cy="457200"/>
          </a:xfrm>
        </p:spPr>
        <p:txBody>
          <a:bodyPr>
            <a:normAutofit/>
          </a:bodyPr>
          <a:lstStyle>
            <a:lvl1pPr>
              <a:buNone/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33400" y="1172146"/>
            <a:ext cx="3810000" cy="4148667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80535" y="1439693"/>
            <a:ext cx="3346622" cy="3175000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81050" y="4754393"/>
            <a:ext cx="3333750" cy="317500"/>
          </a:xfrm>
        </p:spPr>
        <p:txBody>
          <a:bodyPr>
            <a:noAutofit/>
          </a:bodyPr>
          <a:lstStyle>
            <a:lvl1pPr algn="ctr"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short caption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5985608" y="2877171"/>
            <a:ext cx="2624992" cy="2837829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137438" y="3013976"/>
            <a:ext cx="2341209" cy="2199318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 Slide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599" y="1371600"/>
            <a:ext cx="4026757" cy="4038600"/>
          </a:xfrm>
          <a:prstGeom prst="rect">
            <a:avLst/>
          </a:prstGeom>
        </p:spPr>
      </p:pic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592249" y="2370152"/>
            <a:ext cx="2804822" cy="1788380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176" y="685801"/>
            <a:ext cx="2507224" cy="2514599"/>
          </a:xfrm>
          <a:prstGeom prst="rect">
            <a:avLst/>
          </a:prstGeom>
        </p:spPr>
      </p:pic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5706474" y="1371600"/>
            <a:ext cx="1600200" cy="1002547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176" y="3429001"/>
            <a:ext cx="2507224" cy="2514599"/>
          </a:xfrm>
          <a:prstGeom prst="rect">
            <a:avLst/>
          </a:prstGeom>
        </p:spPr>
      </p:pic>
      <p:sp>
        <p:nvSpPr>
          <p:cNvPr id="17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5706474" y="4114800"/>
            <a:ext cx="1600200" cy="1002547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1DFE345-7088-4EF1-890D-6DE8295ADC7E}" type="datetime1">
              <a:rPr lang="en-US" smtClean="0"/>
              <a:t>5/5/2014</a:t>
            </a:fld>
            <a:endParaRPr lang="en-US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r>
              <a:rPr lang="en-US" smtClean="0"/>
              <a:t>Stephen Roney   JIC   May, 2014</a:t>
            </a:r>
            <a:endParaRPr lang="en-US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spect="1"/>
          </p:cNvSpPr>
          <p:nvPr>
            <p:ph type="pic" sz="quarter" idx="13"/>
          </p:nvPr>
        </p:nvSpPr>
        <p:spPr>
          <a:xfrm>
            <a:off x="228600" y="533400"/>
            <a:ext cx="2743200" cy="36576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8"/>
          <p:cNvSpPr>
            <a:spLocks noGrp="1" noChangeAspect="1"/>
          </p:cNvSpPr>
          <p:nvPr>
            <p:ph type="pic" sz="quarter" idx="14"/>
          </p:nvPr>
        </p:nvSpPr>
        <p:spPr>
          <a:xfrm>
            <a:off x="3200400" y="533400"/>
            <a:ext cx="2743200" cy="36576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Rectangle 8"/>
          <p:cNvSpPr>
            <a:spLocks noGrp="1" noChangeAspect="1"/>
          </p:cNvSpPr>
          <p:nvPr>
            <p:ph type="pic" sz="quarter" idx="15"/>
          </p:nvPr>
        </p:nvSpPr>
        <p:spPr>
          <a:xfrm>
            <a:off x="6172200" y="533400"/>
            <a:ext cx="2743200" cy="36576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ectangle 6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0" y="44196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6"/>
          <p:cNvSpPr>
            <a:spLocks noGrp="1"/>
          </p:cNvSpPr>
          <p:nvPr>
            <p:ph type="body" sz="quarter" idx="17" hasCustomPrompt="1"/>
          </p:nvPr>
        </p:nvSpPr>
        <p:spPr>
          <a:xfrm>
            <a:off x="3200400" y="44196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1" name="Rectangle 6"/>
          <p:cNvSpPr>
            <a:spLocks noGrp="1"/>
          </p:cNvSpPr>
          <p:nvPr>
            <p:ph type="body" sz="quarter" idx="18" hasCustomPrompt="1"/>
          </p:nvPr>
        </p:nvSpPr>
        <p:spPr>
          <a:xfrm>
            <a:off x="6172200" y="44196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C7500"/>
                </a:solidFill>
              </a:endParaRPr>
            </a:p>
          </p:txBody>
        </p:sp>
        <p:cxnSp>
          <p:nvCxnSpPr>
            <p:cNvPr id="14" name="Straight Connector 13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71E23F-3FFB-425F-8840-8AD10CEA48E6}" type="datetime1">
              <a:rPr lang="en-US" smtClean="0"/>
              <a:t>5/5/2014</a:t>
            </a:fld>
            <a:endParaRPr lang="en-US" dirty="0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Stephen Roney   JIC   May, 2014</a:t>
            </a:r>
            <a:endParaRPr lang="en-US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0BD48-618C-485F-9799-F020A82A0816}" type="datetime1">
              <a:rPr lang="en-US" smtClean="0"/>
              <a:t>5/5/2014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741631" y="3480023"/>
            <a:ext cx="3792769" cy="284457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558800" y="3480023"/>
            <a:ext cx="3792769" cy="284457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5"/>
          </p:nvPr>
        </p:nvSpPr>
        <p:spPr>
          <a:xfrm>
            <a:off x="4741631" y="355823"/>
            <a:ext cx="3792769" cy="284457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ectangle 11"/>
          <p:cNvSpPr>
            <a:spLocks noGrp="1"/>
          </p:cNvSpPr>
          <p:nvPr>
            <p:ph type="body" sz="quarter" idx="16" hasCustomPrompt="1"/>
          </p:nvPr>
        </p:nvSpPr>
        <p:spPr>
          <a:xfrm>
            <a:off x="558800" y="355823"/>
            <a:ext cx="3792769" cy="2844577"/>
          </a:xfrm>
        </p:spPr>
        <p:txBody>
          <a:bodyPr anchor="b" anchorCtr="0">
            <a:no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sz="18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norama Mixed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53200"/>
            <a:ext cx="2133600" cy="304800"/>
          </a:xfrm>
        </p:spPr>
        <p:txBody>
          <a:bodyPr/>
          <a:lstStyle/>
          <a:p>
            <a:fld id="{1E7C37BE-15B6-4200-ADB8-1813B459C9A2}" type="datetime1">
              <a:rPr lang="en-US" smtClean="0"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92392" y="592392"/>
            <a:ext cx="73914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>
            <a:normAutofit/>
          </a:bodyPr>
          <a:lstStyle>
            <a:lvl1pPr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09600" y="3352800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6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276600" y="3352800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6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5791200" y="3352800"/>
            <a:ext cx="2286000" cy="381000"/>
          </a:xfrm>
        </p:spPr>
        <p:txBody>
          <a:bodyPr>
            <a:normAutofit/>
          </a:bodyPr>
          <a:lstStyle>
            <a:lvl1pPr>
              <a:buNone/>
              <a:defRPr sz="18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91200" y="3886200"/>
            <a:ext cx="2286000" cy="1752600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subtext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8524568" y="0"/>
            <a:ext cx="540774" cy="685800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C7500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 rot="5400000">
            <a:off x="5693734" y="3429000"/>
            <a:ext cx="6858000" cy="0"/>
          </a:xfrm>
          <a:prstGeom prst="line">
            <a:avLst/>
          </a:prstGeom>
          <a:ln w="50800">
            <a:solidFill>
              <a:srgbClr val="91B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-Up Portrait with Colored Captions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F207C-5E37-43B5-A45B-0E659D875936}" type="datetime1">
              <a:rPr lang="en-US" smtClean="0"/>
              <a:t>5/5/2014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09800" y="2411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26"/>
          </p:nvPr>
        </p:nvSpPr>
        <p:spPr>
          <a:xfrm>
            <a:off x="22098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5"/>
          </p:nvPr>
        </p:nvSpPr>
        <p:spPr>
          <a:xfrm>
            <a:off x="4652720" y="241192"/>
            <a:ext cx="2217698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pic" sz="quarter" idx="27"/>
          </p:nvPr>
        </p:nvSpPr>
        <p:spPr>
          <a:xfrm>
            <a:off x="46482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  <a:solidFill>
            <a:srgbClr val="91BED4"/>
          </a:solidFill>
        </p:spPr>
        <p:txBody>
          <a:bodyPr anchor="b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6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  <a:solidFill>
            <a:srgbClr val="FC7500"/>
          </a:solidFill>
        </p:spPr>
        <p:txBody>
          <a:bodyPr anchor="b" anchorCtr="0"/>
          <a:lstStyle>
            <a:lvl1pPr marL="0" marR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  <a:solidFill>
            <a:srgbClr val="FC7500"/>
          </a:solidFill>
        </p:spPr>
        <p:txBody>
          <a:bodyPr anchor="t" anchorCtr="0"/>
          <a:lstStyle>
            <a:lvl1pPr marL="0" marR="0" indent="0" algn="r">
              <a:buFontTx/>
              <a:buNone/>
              <a:defRPr sz="16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  <a:solidFill>
            <a:srgbClr val="91BED4"/>
          </a:solidFill>
        </p:spPr>
        <p:txBody>
          <a:bodyPr anchor="t" anchorCtr="0"/>
          <a:lstStyle>
            <a:lvl1pPr marL="0" marR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-Up Portrait with Caption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5D2A-C4AE-42DA-BA4C-A8F8C348EAB5}" type="datetime1">
              <a:rPr lang="en-US" smtClean="0"/>
              <a:t>5/5/2014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47900" y="2411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26"/>
          </p:nvPr>
        </p:nvSpPr>
        <p:spPr>
          <a:xfrm>
            <a:off x="22479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5"/>
          </p:nvPr>
        </p:nvSpPr>
        <p:spPr>
          <a:xfrm>
            <a:off x="4690820" y="241192"/>
            <a:ext cx="2217698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pic" sz="quarter" idx="27"/>
          </p:nvPr>
        </p:nvSpPr>
        <p:spPr>
          <a:xfrm>
            <a:off x="46863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1257300"/>
            <a:ext cx="1676400" cy="1905000"/>
          </a:xfrm>
          <a:noFill/>
        </p:spPr>
        <p:txBody>
          <a:bodyPr anchor="b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342900" y="3352800"/>
            <a:ext cx="1676400" cy="1905000"/>
          </a:xfrm>
          <a:noFill/>
        </p:spPr>
        <p:txBody>
          <a:bodyPr anchor="t" anchorCtr="0"/>
          <a:lstStyle>
            <a:lvl1pPr marL="0" marR="0" indent="0" algn="r">
              <a:buFontTx/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124700" y="3352800"/>
            <a:ext cx="1676400" cy="1905000"/>
          </a:xfrm>
          <a:noFill/>
        </p:spPr>
        <p:txBody>
          <a:bodyPr anchor="t" anchorCtr="0"/>
          <a:lstStyle>
            <a:lvl1pPr marL="0" marR="0" indent="0" algn="l">
              <a:buFontTx/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31" hasCustomPrompt="1"/>
          </p:nvPr>
        </p:nvSpPr>
        <p:spPr>
          <a:xfrm>
            <a:off x="7124700" y="1257300"/>
            <a:ext cx="1676400" cy="1905000"/>
          </a:xfrm>
        </p:spPr>
        <p:txBody>
          <a:bodyPr anchor="b" anchorCtr="0"/>
          <a:lstStyle>
            <a:lvl1pPr marL="0" marR="0" indent="0" algn="l">
              <a:buFontTx/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-Up Portrait with Title and Large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8600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1"/>
          </p:nvPr>
        </p:nvSpPr>
        <p:spPr>
          <a:xfrm>
            <a:off x="4622800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0"/>
          </p:nvPr>
        </p:nvSpPr>
        <p:spPr>
          <a:xfrm>
            <a:off x="2425260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pic" sz="quarter" idx="32"/>
          </p:nvPr>
        </p:nvSpPr>
        <p:spPr>
          <a:xfrm>
            <a:off x="6816366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733799"/>
            <a:ext cx="8610600" cy="4572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600" b="1" baseline="0">
                <a:solidFill>
                  <a:srgbClr val="FC7500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3" hasCustomPrompt="1"/>
          </p:nvPr>
        </p:nvSpPr>
        <p:spPr>
          <a:xfrm>
            <a:off x="228600" y="4343399"/>
            <a:ext cx="8610600" cy="1600200"/>
          </a:xfrm>
        </p:spPr>
        <p:txBody>
          <a:bodyPr>
            <a:normAutofit/>
          </a:bodyPr>
          <a:lstStyle>
            <a:lvl1pPr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caption text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C7500"/>
                </a:solidFill>
              </a:endParaRPr>
            </a:p>
          </p:txBody>
        </p:sp>
        <p:cxnSp>
          <p:nvCxnSpPr>
            <p:cNvPr id="14" name="Straight Connector 13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5A164E-727A-4B09-A6B7-8D2EE0F149FD}" type="datetime1">
              <a:rPr lang="en-US" smtClean="0"/>
              <a:t>5/5/2014</a:t>
            </a:fld>
            <a:endParaRPr lang="en-US" dirty="0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Stephen Roney   JIC   May, 2014</a:t>
            </a:r>
            <a:endParaRPr lang="en-US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762000" y="257665"/>
            <a:ext cx="4481957" cy="5990735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655438" y="257665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2"/>
          </p:nvPr>
        </p:nvSpPr>
        <p:spPr>
          <a:xfrm>
            <a:off x="5655438" y="2362200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655438" y="4495800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857B78A2-33BC-4597-8449-806A4AC9492C}" type="datetime1">
              <a:rPr lang="en-US" smtClean="0"/>
              <a:t>5/5/2014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r>
              <a:rPr lang="en-US" smtClean="0"/>
              <a:t>Stephen Roney   JIC   May, 2014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524568" y="0"/>
            <a:ext cx="540774" cy="685800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C7500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 rot="5400000">
            <a:off x="5693734" y="3429000"/>
            <a:ext cx="6858000" cy="0"/>
          </a:xfrm>
          <a:prstGeom prst="line">
            <a:avLst/>
          </a:prstGeom>
          <a:ln w="50800">
            <a:solidFill>
              <a:srgbClr val="91B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bum Sec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46839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14665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74A852E7-9967-4425-A85F-2259C66D3D59}" type="datetime1">
              <a:rPr lang="en-US" smtClean="0"/>
              <a:t>5/5/2014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r>
              <a:rPr lang="en-US" smtClean="0"/>
              <a:t>Stephen Roney   JIC   May, 2014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Up: 3 Landscape with 2 Portrai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80498"/>
            <a:ext cx="1920956" cy="275762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17"/>
          </p:nvPr>
        </p:nvSpPr>
        <p:spPr>
          <a:xfrm>
            <a:off x="2881448" y="228600"/>
            <a:ext cx="5259410" cy="394455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6"/>
          </p:nvPr>
        </p:nvSpPr>
        <p:spPr>
          <a:xfrm>
            <a:off x="609600" y="228601"/>
            <a:ext cx="1920956" cy="275762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799895" y="4563306"/>
            <a:ext cx="2429706" cy="170773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2895600" y="4563306"/>
            <a:ext cx="2512020" cy="170773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F33A8096-2AC8-494B-B090-6BBFD1EB1358}" type="datetime1">
              <a:rPr lang="en-US" smtClean="0"/>
              <a:t>5/5/2014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r>
              <a:rPr lang="en-US" smtClean="0"/>
              <a:t>Stephen Roney   JIC   May, 2014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-Up: 2 Landscape with 3 Portrai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E66E-4A9C-4EC6-B89B-0E456D3E391A}" type="datetime1">
              <a:rPr lang="en-US" smtClean="0"/>
              <a:t>5/5/2014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7"/>
          <p:cNvSpPr>
            <a:spLocks noGrp="1"/>
          </p:cNvSpPr>
          <p:nvPr>
            <p:ph type="pic" sz="quarter" idx="26"/>
          </p:nvPr>
        </p:nvSpPr>
        <p:spPr>
          <a:xfrm>
            <a:off x="529105" y="3124200"/>
            <a:ext cx="2518895" cy="3167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Rectangle 7"/>
          <p:cNvSpPr>
            <a:spLocks noGrp="1"/>
          </p:cNvSpPr>
          <p:nvPr>
            <p:ph type="pic" sz="quarter" idx="29"/>
          </p:nvPr>
        </p:nvSpPr>
        <p:spPr>
          <a:xfrm>
            <a:off x="511374" y="228601"/>
            <a:ext cx="3829900" cy="2651469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Rectangle 7"/>
          <p:cNvSpPr>
            <a:spLocks noGrp="1"/>
          </p:cNvSpPr>
          <p:nvPr>
            <p:ph type="pic" sz="quarter" idx="30"/>
          </p:nvPr>
        </p:nvSpPr>
        <p:spPr>
          <a:xfrm>
            <a:off x="4780700" y="228601"/>
            <a:ext cx="3829900" cy="2651469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pic" sz="quarter" idx="27"/>
          </p:nvPr>
        </p:nvSpPr>
        <p:spPr>
          <a:xfrm>
            <a:off x="3310405" y="3124200"/>
            <a:ext cx="2518895" cy="3167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28"/>
          </p:nvPr>
        </p:nvSpPr>
        <p:spPr>
          <a:xfrm>
            <a:off x="6091705" y="3124200"/>
            <a:ext cx="2518895" cy="3167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with Captio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 userDrawn="1"/>
        </p:nvSpPr>
        <p:spPr>
          <a:xfrm>
            <a:off x="4648200" y="45582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 Placeholder 25"/>
          <p:cNvSpPr>
            <a:spLocks noGrp="1"/>
          </p:cNvSpPr>
          <p:nvPr>
            <p:ph type="body" sz="quarter" idx="31" hasCustomPrompt="1"/>
          </p:nvPr>
        </p:nvSpPr>
        <p:spPr>
          <a:xfrm>
            <a:off x="4724400" y="47106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67" name="Text Placeholder 28"/>
          <p:cNvSpPr>
            <a:spLocks noGrp="1"/>
          </p:cNvSpPr>
          <p:nvPr>
            <p:ph type="body" sz="quarter" idx="32" hasCustomPrompt="1"/>
          </p:nvPr>
        </p:nvSpPr>
        <p:spPr>
          <a:xfrm>
            <a:off x="4724400" y="51678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right</a:t>
            </a:r>
            <a:endParaRPr lang="en-US" dirty="0"/>
          </a:p>
        </p:txBody>
      </p:sp>
      <p:sp>
        <p:nvSpPr>
          <p:cNvPr id="33" name="Rectangle 32"/>
          <p:cNvSpPr/>
          <p:nvPr userDrawn="1"/>
        </p:nvSpPr>
        <p:spPr>
          <a:xfrm>
            <a:off x="4648200" y="2910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4724400" y="4434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5" name="Text Placehold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4724400" y="9006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right</a:t>
            </a:r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228600" y="2910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438400" y="2910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6858000" y="2910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4434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9006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right</a:t>
            </a:r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2440857" y="24246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228600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4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4650657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5" name="Text Placeholder 25"/>
          <p:cNvSpPr>
            <a:spLocks noGrp="1"/>
          </p:cNvSpPr>
          <p:nvPr>
            <p:ph type="body" sz="quarter" idx="23" hasCustomPrompt="1"/>
          </p:nvPr>
        </p:nvSpPr>
        <p:spPr>
          <a:xfrm>
            <a:off x="2517057" y="25770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6" name="Text Placeholder 28"/>
          <p:cNvSpPr>
            <a:spLocks noGrp="1"/>
          </p:cNvSpPr>
          <p:nvPr>
            <p:ph type="body" sz="quarter" idx="24" hasCustomPrompt="1"/>
          </p:nvPr>
        </p:nvSpPr>
        <p:spPr>
          <a:xfrm>
            <a:off x="2517057" y="30342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left</a:t>
            </a:r>
            <a:endParaRPr lang="en-US" dirty="0"/>
          </a:p>
        </p:txBody>
      </p:sp>
      <p:sp>
        <p:nvSpPr>
          <p:cNvPr id="57" name="Rectangle 56"/>
          <p:cNvSpPr/>
          <p:nvPr userDrawn="1"/>
        </p:nvSpPr>
        <p:spPr>
          <a:xfrm>
            <a:off x="6860457" y="24246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 Placeholder 25"/>
          <p:cNvSpPr>
            <a:spLocks noGrp="1"/>
          </p:cNvSpPr>
          <p:nvPr>
            <p:ph type="body" sz="quarter" idx="25" hasCustomPrompt="1"/>
          </p:nvPr>
        </p:nvSpPr>
        <p:spPr>
          <a:xfrm>
            <a:off x="6936657" y="25770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9" name="Text Placeholder 28"/>
          <p:cNvSpPr>
            <a:spLocks noGrp="1"/>
          </p:cNvSpPr>
          <p:nvPr>
            <p:ph type="body" sz="quarter" idx="26" hasCustomPrompt="1"/>
          </p:nvPr>
        </p:nvSpPr>
        <p:spPr>
          <a:xfrm>
            <a:off x="6936657" y="30342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left</a:t>
            </a:r>
            <a:endParaRPr lang="en-US" dirty="0"/>
          </a:p>
        </p:txBody>
      </p:sp>
      <p:sp>
        <p:nvSpPr>
          <p:cNvPr id="60" name="Rectangle 59"/>
          <p:cNvSpPr/>
          <p:nvPr userDrawn="1"/>
        </p:nvSpPr>
        <p:spPr>
          <a:xfrm>
            <a:off x="228600" y="45582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2435942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6855542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3" name="Text Placeholder 25"/>
          <p:cNvSpPr>
            <a:spLocks noGrp="1"/>
          </p:cNvSpPr>
          <p:nvPr>
            <p:ph type="body" sz="quarter" idx="29" hasCustomPrompt="1"/>
          </p:nvPr>
        </p:nvSpPr>
        <p:spPr>
          <a:xfrm>
            <a:off x="304800" y="47106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64" name="Text Placeholder 28"/>
          <p:cNvSpPr>
            <a:spLocks noGrp="1"/>
          </p:cNvSpPr>
          <p:nvPr>
            <p:ph type="body" sz="quarter" idx="30" hasCustomPrompt="1"/>
          </p:nvPr>
        </p:nvSpPr>
        <p:spPr>
          <a:xfrm>
            <a:off x="304800" y="51678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right</a:t>
            </a:r>
            <a:endParaRPr lang="en-US" dirty="0"/>
          </a:p>
        </p:txBody>
      </p:sp>
      <p:sp>
        <p:nvSpPr>
          <p:cNvPr id="28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C9AFE78F-2CFB-4FA9-8CEF-959375A899FC}" type="datetime1">
              <a:rPr lang="en-US" smtClean="0"/>
              <a:t>5/5/2014</a:t>
            </a:fld>
            <a:endParaRPr lang="en-US"/>
          </a:p>
        </p:txBody>
      </p:sp>
      <p:sp>
        <p:nvSpPr>
          <p:cNvPr id="3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/>
          <a:p>
            <a:r>
              <a:rPr lang="en-US" smtClean="0"/>
              <a:t>Stephen Roney   JIC   May, 2014</a:t>
            </a:r>
            <a:endParaRPr lang="en-US"/>
          </a:p>
        </p:txBody>
      </p:sp>
      <p:sp>
        <p:nvSpPr>
          <p:cNvPr id="3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with Colored Cap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 userDrawn="1"/>
        </p:nvSpPr>
        <p:spPr>
          <a:xfrm>
            <a:off x="4648200" y="4558210"/>
            <a:ext cx="2057400" cy="199499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 Placeholder 25"/>
          <p:cNvSpPr>
            <a:spLocks noGrp="1"/>
          </p:cNvSpPr>
          <p:nvPr>
            <p:ph type="body" sz="quarter" idx="31" hasCustomPrompt="1"/>
          </p:nvPr>
        </p:nvSpPr>
        <p:spPr>
          <a:xfrm>
            <a:off x="4724400" y="47106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3" name="Text Placeholder 28"/>
          <p:cNvSpPr>
            <a:spLocks noGrp="1"/>
          </p:cNvSpPr>
          <p:nvPr>
            <p:ph type="body" sz="quarter" idx="32" hasCustomPrompt="1"/>
          </p:nvPr>
        </p:nvSpPr>
        <p:spPr>
          <a:xfrm>
            <a:off x="4724400" y="51678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right</a:t>
            </a:r>
            <a:endParaRPr lang="en-US" dirty="0"/>
          </a:p>
        </p:txBody>
      </p:sp>
      <p:sp>
        <p:nvSpPr>
          <p:cNvPr id="35" name="Rectangle 34"/>
          <p:cNvSpPr/>
          <p:nvPr userDrawn="1"/>
        </p:nvSpPr>
        <p:spPr>
          <a:xfrm>
            <a:off x="4648200" y="291010"/>
            <a:ext cx="2057400" cy="1994990"/>
          </a:xfrm>
          <a:prstGeom prst="rect">
            <a:avLst/>
          </a:prstGeom>
          <a:solidFill>
            <a:srgbClr val="D9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4724400" y="4434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7" name="Text Placehold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4724400" y="9006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right</a:t>
            </a:r>
            <a:endParaRPr 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228600" y="291010"/>
            <a:ext cx="2057400" cy="199499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C7500"/>
              </a:solidFill>
            </a:endParaRPr>
          </a:p>
        </p:txBody>
      </p:sp>
      <p:sp>
        <p:nvSpPr>
          <p:cNvPr id="3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435942" y="295275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6855542" y="2910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4434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4" name="Text Placeholder 28"/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9006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right</a:t>
            </a:r>
            <a:endParaRPr lang="en-US" dirty="0"/>
          </a:p>
        </p:txBody>
      </p:sp>
      <p:sp>
        <p:nvSpPr>
          <p:cNvPr id="38" name="Rectangle 37"/>
          <p:cNvSpPr/>
          <p:nvPr userDrawn="1"/>
        </p:nvSpPr>
        <p:spPr>
          <a:xfrm>
            <a:off x="2440857" y="2424610"/>
            <a:ext cx="2057400" cy="199499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228600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0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4650657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1" name="Text Placeholder 25"/>
          <p:cNvSpPr>
            <a:spLocks noGrp="1"/>
          </p:cNvSpPr>
          <p:nvPr>
            <p:ph type="body" sz="quarter" idx="23" hasCustomPrompt="1"/>
          </p:nvPr>
        </p:nvSpPr>
        <p:spPr>
          <a:xfrm>
            <a:off x="2517057" y="25770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2" name="Text Placeholder 28"/>
          <p:cNvSpPr>
            <a:spLocks noGrp="1"/>
          </p:cNvSpPr>
          <p:nvPr>
            <p:ph type="body" sz="quarter" idx="24" hasCustomPrompt="1"/>
          </p:nvPr>
        </p:nvSpPr>
        <p:spPr>
          <a:xfrm>
            <a:off x="2517057" y="30342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left</a:t>
            </a:r>
            <a:endParaRPr lang="en-US" dirty="0"/>
          </a:p>
        </p:txBody>
      </p:sp>
      <p:sp>
        <p:nvSpPr>
          <p:cNvPr id="43" name="Rectangle 42"/>
          <p:cNvSpPr/>
          <p:nvPr userDrawn="1"/>
        </p:nvSpPr>
        <p:spPr>
          <a:xfrm>
            <a:off x="6860457" y="2424610"/>
            <a:ext cx="2057400" cy="199499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Placeholder 25"/>
          <p:cNvSpPr>
            <a:spLocks noGrp="1"/>
          </p:cNvSpPr>
          <p:nvPr>
            <p:ph type="body" sz="quarter" idx="25" hasCustomPrompt="1"/>
          </p:nvPr>
        </p:nvSpPr>
        <p:spPr>
          <a:xfrm>
            <a:off x="6936657" y="25770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5" name="Text Placeholder 28"/>
          <p:cNvSpPr>
            <a:spLocks noGrp="1"/>
          </p:cNvSpPr>
          <p:nvPr>
            <p:ph type="body" sz="quarter" idx="26" hasCustomPrompt="1"/>
          </p:nvPr>
        </p:nvSpPr>
        <p:spPr>
          <a:xfrm>
            <a:off x="6936657" y="30342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left</a:t>
            </a:r>
            <a:endParaRPr lang="en-US" dirty="0"/>
          </a:p>
        </p:txBody>
      </p:sp>
      <p:sp>
        <p:nvSpPr>
          <p:cNvPr id="46" name="Rectangle 45"/>
          <p:cNvSpPr/>
          <p:nvPr userDrawn="1"/>
        </p:nvSpPr>
        <p:spPr>
          <a:xfrm>
            <a:off x="228600" y="4558210"/>
            <a:ext cx="2057400" cy="1994990"/>
          </a:xfrm>
          <a:prstGeom prst="rect">
            <a:avLst/>
          </a:prstGeom>
          <a:solidFill>
            <a:srgbClr val="D9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2438400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8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6858000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9" name="Text Placeholder 25"/>
          <p:cNvSpPr>
            <a:spLocks noGrp="1"/>
          </p:cNvSpPr>
          <p:nvPr>
            <p:ph type="body" sz="quarter" idx="29" hasCustomPrompt="1"/>
          </p:nvPr>
        </p:nvSpPr>
        <p:spPr>
          <a:xfrm>
            <a:off x="304800" y="47106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0" name="Text Placeholder 28"/>
          <p:cNvSpPr>
            <a:spLocks noGrp="1"/>
          </p:cNvSpPr>
          <p:nvPr>
            <p:ph type="body" sz="quarter" idx="30" hasCustomPrompt="1"/>
          </p:nvPr>
        </p:nvSpPr>
        <p:spPr>
          <a:xfrm>
            <a:off x="304800" y="51678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right</a:t>
            </a:r>
            <a:endParaRPr lang="en-US" dirty="0"/>
          </a:p>
        </p:txBody>
      </p:sp>
      <p:sp>
        <p:nvSpPr>
          <p:cNvPr id="29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6CD24521-7745-4C84-885D-04D432ACFA50}" type="datetime1">
              <a:rPr lang="en-US" smtClean="0"/>
              <a:t>5/5/2014</a:t>
            </a:fld>
            <a:endParaRPr lang="en-US"/>
          </a:p>
        </p:txBody>
      </p:sp>
      <p:sp>
        <p:nvSpPr>
          <p:cNvPr id="5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/>
          <a:p>
            <a:r>
              <a:rPr lang="en-US" smtClean="0"/>
              <a:t>Stephen Roney   JIC   May, 2014</a:t>
            </a:r>
            <a:endParaRPr lang="en-US"/>
          </a:p>
        </p:txBody>
      </p:sp>
      <p:sp>
        <p:nvSpPr>
          <p:cNvPr id="5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noramic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7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66724" y="1371599"/>
            <a:ext cx="8191501" cy="2771776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W¥ل云玗İαЂÕØÚáÛ丫:Téxt Plàçèhòlðêr 表¥鷗字㌍_W 3"/>
          <p:cNvSpPr>
            <a:spLocks noGrp="1"/>
          </p:cNvSpPr>
          <p:nvPr>
            <p:ph type="body" sz="quarter" idx="31" hasCustomPrompt="1"/>
          </p:nvPr>
        </p:nvSpPr>
        <p:spPr>
          <a:xfrm>
            <a:off x="457200" y="4343400"/>
            <a:ext cx="8229600" cy="1447800"/>
          </a:xfrm>
          <a:solidFill>
            <a:schemeClr val="bg1"/>
          </a:solidFill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C7500"/>
                </a:solidFill>
              </a:endParaRPr>
            </a:p>
          </p:txBody>
        </p:sp>
        <p:cxnSp>
          <p:nvCxnSpPr>
            <p:cNvPr id="11" name="Straight Connector 10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BBF2F1-196C-4AD5-BD3C-3CDFFF0B9788}" type="datetime1">
              <a:rPr lang="en-US" smtClean="0"/>
              <a:t>5/5/2014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Stephen Roney   JIC   May, 2014</a:t>
            </a:r>
            <a:endParaRPr lang="en-US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301613" y="1966451"/>
            <a:ext cx="540774" cy="914400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C7500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rot="10800000">
            <a:off x="0" y="6858000"/>
            <a:ext cx="9144000" cy="0"/>
          </a:xfrm>
          <a:prstGeom prst="line">
            <a:avLst/>
          </a:prstGeom>
          <a:ln w="50800">
            <a:solidFill>
              <a:srgbClr val="FC7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156246-2F35-497D-B2B8-D64973FF7B83}" type="datetime1">
              <a:rPr lang="en-US" smtClean="0"/>
              <a:t>5/5/2014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Stephen Roney   JIC   May,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W¥ل云玗İαЂôÁûÂÚ丫:Pïçtúrê Plå¢éhõlðér 表¥鷗字㌍ 表_W 3"/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974073" y="609600"/>
            <a:ext cx="3198127" cy="32004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971800" y="4038600"/>
            <a:ext cx="3200400" cy="16002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rait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/>
          </p:cNvSpPr>
          <p:nvPr>
            <p:ph type="pic" sz="quarter" idx="13"/>
          </p:nvPr>
        </p:nvSpPr>
        <p:spPr>
          <a:xfrm>
            <a:off x="645701" y="290540"/>
            <a:ext cx="4307299" cy="572926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i="0" smtClean="0"/>
              <a:t>Click icon to add picture</a:t>
            </a:r>
            <a:endParaRPr lang="en-US" i="0" dirty="0"/>
          </a:p>
        </p:txBody>
      </p:sp>
      <p:sp>
        <p:nvSpPr>
          <p:cNvPr id="10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5343525" y="2859716"/>
            <a:ext cx="3181350" cy="3181350"/>
          </a:xfrm>
        </p:spPr>
        <p:txBody>
          <a:bodyPr tIns="91440" bIns="91440"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C7500"/>
                </a:solidFill>
              </a:endParaRPr>
            </a:p>
          </p:txBody>
        </p:sp>
        <p:cxnSp>
          <p:nvCxnSpPr>
            <p:cNvPr id="15" name="Straight Connector 14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C60BDE-E6F0-414E-A8B3-FE224DB22599}" type="datetime1">
              <a:rPr lang="en-US" smtClean="0"/>
              <a:t>5/5/2014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Stephen Roney   JIC   May, 2014</a:t>
            </a:r>
            <a:endParaRPr lang="en-US" dirty="0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096000"/>
            <a:ext cx="8534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534400" cy="6096000"/>
          </a:xfrm>
        </p:spPr>
        <p:txBody>
          <a:bodyPr/>
          <a:lstStyle>
            <a:lvl1pPr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172200"/>
            <a:ext cx="8229600" cy="571500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Photo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484A6-8B34-46B6-B5B9-D8EB7491D2B0}" type="datetime1">
              <a:rPr lang="en-US" smtClean="0"/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lang="en-US" i="0" smtClean="0"/>
              <a:t>Click icon to add picture</a:t>
            </a:r>
            <a:endParaRPr lang="en-US" i="0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105400" y="5257800"/>
            <a:ext cx="4038600" cy="505047"/>
          </a:xfrm>
          <a:solidFill>
            <a:schemeClr val="tx1">
              <a:alpha val="46000"/>
            </a:schemeClr>
          </a:solidFill>
        </p:spPr>
        <p:txBody>
          <a:bodyPr>
            <a:normAutofit/>
          </a:bodyPr>
          <a:lstStyle>
            <a:lvl1pPr>
              <a:buNone/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486067B9-8F01-4CF8-83DE-3AD6BB5F3E71}" type="datetime1">
              <a:rPr lang="en-US" smtClean="0"/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r>
              <a:rPr lang="en-US" smtClean="0"/>
              <a:t>Stephen Roney   JIC   May, 2014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bum Section with 3 Portrai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/>
          </p:cNvSpPr>
          <p:nvPr>
            <p:ph type="title" hasCustomPrompt="1"/>
          </p:nvPr>
        </p:nvSpPr>
        <p:spPr>
          <a:xfrm>
            <a:off x="457200" y="3390900"/>
            <a:ext cx="7781730" cy="990600"/>
          </a:xfrm>
        </p:spPr>
        <p:txBody>
          <a:bodyPr vert="horz" bIns="0" anchor="b" anchorCtr="0">
            <a:normAutofit/>
          </a:bodyPr>
          <a:lstStyle>
            <a:lvl1pPr>
              <a:defRPr sz="4400" b="1" baseline="0">
                <a:solidFill>
                  <a:srgbClr val="FC7500"/>
                </a:solidFill>
              </a:defRPr>
            </a:lvl1pPr>
            <a:extLst/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9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0"/>
            <a:ext cx="7772400" cy="838200"/>
          </a:xfrm>
        </p:spPr>
        <p:txBody>
          <a:bodyPr vert="horz" tIns="0"/>
          <a:lstStyle>
            <a:lvl1pPr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0" name="Rectangle 6"/>
          <p:cNvSpPr>
            <a:spLocks noGrp="1"/>
          </p:cNvSpPr>
          <p:nvPr>
            <p:ph type="pic" sz="quarter" idx="11"/>
          </p:nvPr>
        </p:nvSpPr>
        <p:spPr>
          <a:xfrm>
            <a:off x="490868" y="807195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11" name="Rectangle 6"/>
          <p:cNvSpPr>
            <a:spLocks noGrp="1"/>
          </p:cNvSpPr>
          <p:nvPr>
            <p:ph type="pic" sz="quarter" idx="15"/>
          </p:nvPr>
        </p:nvSpPr>
        <p:spPr>
          <a:xfrm>
            <a:off x="3179134" y="807195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12" name="Rectangle 6"/>
          <p:cNvSpPr>
            <a:spLocks noGrp="1"/>
          </p:cNvSpPr>
          <p:nvPr>
            <p:ph type="pic" sz="quarter" idx="16"/>
          </p:nvPr>
        </p:nvSpPr>
        <p:spPr>
          <a:xfrm>
            <a:off x="5867400" y="807195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A350FD36-1B53-457C-B99A-625DF8098DCB}" type="datetime1">
              <a:rPr lang="en-US" smtClean="0"/>
              <a:t>5/5/2014</a:t>
            </a:fld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r>
              <a:rPr lang="en-US" smtClean="0"/>
              <a:t>Stephen Roney   JIC   May, 2014</a:t>
            </a:r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8524568" y="0"/>
            <a:ext cx="540774" cy="685800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C7500"/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rot="5400000">
            <a:off x="5693734" y="3429000"/>
            <a:ext cx="6858000" cy="0"/>
          </a:xfrm>
          <a:prstGeom prst="line">
            <a:avLst/>
          </a:prstGeom>
          <a:ln w="50800">
            <a:solidFill>
              <a:srgbClr val="91B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with Transparent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762000"/>
            <a:ext cx="6299200" cy="47244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i="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3AB41479-4FA6-4C84-8575-329E76253940}" type="datetime1">
              <a:rPr lang="en-US" smtClean="0"/>
              <a:t>5/5/2014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r>
              <a:rPr lang="en-US" smtClean="0"/>
              <a:t>Stephen Roney   JIC   May, 2014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170166" y="5669280"/>
            <a:ext cx="6297434" cy="731520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1219199" y="5715000"/>
            <a:ext cx="6191693" cy="632637"/>
          </a:xfrm>
          <a:solidFill>
            <a:schemeClr val="tx1">
              <a:alpha val="3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3000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800600"/>
            <a:ext cx="5486400" cy="566738"/>
          </a:xfrm>
          <a:solidFill>
            <a:srgbClr val="FC7500"/>
          </a:solidFill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6400" y="612775"/>
            <a:ext cx="5486400" cy="41148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6400" y="54435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B75BBFD0-2C86-4AFB-B830-453CDDE371B8}" type="datetime1">
              <a:rPr lang="en-US" smtClean="0"/>
              <a:t>5/5/2014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r>
              <a:rPr lang="en-US" smtClean="0"/>
              <a:t>Stephen Roney   JIC   May, 2014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0EE85896-11C5-4939-B773-ACB8AC64AA0E}" type="datetime1">
              <a:rPr lang="en-US" smtClean="0"/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r>
              <a:rPr lang="en-US" smtClean="0"/>
              <a:t>Stephen Roney   JIC   May, 2014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9"/>
          <p:cNvSpPr>
            <a:spLocks noGrp="1" noChangeAspect="1"/>
          </p:cNvSpPr>
          <p:nvPr>
            <p:ph type="pic" sz="quarter" idx="14"/>
          </p:nvPr>
        </p:nvSpPr>
        <p:spPr>
          <a:xfrm>
            <a:off x="1244600" y="304800"/>
            <a:ext cx="6299200" cy="4724400"/>
          </a:xfrm>
          <a:solidFill>
            <a:schemeClr val="bg1">
              <a:lumMod val="95000"/>
            </a:schemeClr>
          </a:solidFill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en-US" sz="280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i="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5181600"/>
            <a:ext cx="7848600" cy="457200"/>
          </a:xfrm>
        </p:spPr>
        <p:txBody>
          <a:bodyPr>
            <a:normAutofit/>
          </a:bodyPr>
          <a:lstStyle>
            <a:lvl1pPr>
              <a:buNone/>
              <a:defRPr sz="24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5715000"/>
            <a:ext cx="7848600" cy="685800"/>
          </a:xfrm>
        </p:spPr>
        <p:txBody>
          <a:bodyPr>
            <a:noAutofit/>
          </a:bodyPr>
          <a:lstStyle>
            <a:lvl1pPr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ndscap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77079" y="228600"/>
            <a:ext cx="8189844" cy="6172200"/>
          </a:xfrm>
          <a:prstGeom prst="rect">
            <a:avLst/>
          </a:prstGeom>
          <a:noFill/>
          <a:ln w="117475" cmpd="thinThick">
            <a:solidFill>
              <a:srgbClr val="FC75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/>
          <p:cNvSpPr>
            <a:spLocks noGrp="1" noChangeAspect="1"/>
          </p:cNvSpPr>
          <p:nvPr>
            <p:ph type="pic" sz="quarter" idx="13"/>
          </p:nvPr>
        </p:nvSpPr>
        <p:spPr>
          <a:xfrm>
            <a:off x="551994" y="299695"/>
            <a:ext cx="8040013" cy="6030010"/>
          </a:xfrm>
          <a:solidFill>
            <a:schemeClr val="bg1"/>
          </a:solidFill>
          <a:ln w="57150"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lang="en-US" sz="2400" i="0" kern="1200" dirty="0">
                <a:solidFill>
                  <a:srgbClr val="FC7500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i="0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81236A70-CB7F-4B75-A341-45B0E215B0F5}" type="datetime1">
              <a:rPr lang="en-US" smtClean="0"/>
              <a:t>5/5/2014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/>
          <a:p>
            <a:r>
              <a:rPr lang="en-US" smtClean="0"/>
              <a:t>Stephen Roney   JIC   May, 2014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ndscape with Title">
    <p:bg>
      <p:bgPr>
        <a:solidFill>
          <a:srgbClr val="91BE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203881-F464-4581-98C4-281CC1AD1FAD}" type="datetime1">
              <a:rPr lang="en-US" smtClean="0"/>
              <a:t>5/5/2014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Stephen Roney   JIC   May,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9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370790"/>
            <a:ext cx="8040013" cy="603001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lang="en-US" sz="2400" i="0" kern="1200" dirty="0">
                <a:solidFill>
                  <a:srgbClr val="FC7500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i="0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105400" y="5257800"/>
            <a:ext cx="4038600" cy="505047"/>
          </a:xfrm>
          <a:solidFill>
            <a:schemeClr val="tx1">
              <a:alpha val="46000"/>
            </a:schemeClr>
          </a:solidFill>
        </p:spPr>
        <p:txBody>
          <a:bodyPr>
            <a:normAutofit/>
          </a:bodyPr>
          <a:lstStyle>
            <a:lvl1pPr>
              <a:buNone/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Up Portrait with Caption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spect="1"/>
          </p:cNvSpPr>
          <p:nvPr>
            <p:ph type="pic" sz="quarter" idx="13"/>
          </p:nvPr>
        </p:nvSpPr>
        <p:spPr>
          <a:xfrm>
            <a:off x="4512497" y="381000"/>
            <a:ext cx="3431353" cy="4575141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Rectangle 8"/>
          <p:cNvSpPr>
            <a:spLocks noGrp="1" noChangeAspect="1"/>
          </p:cNvSpPr>
          <p:nvPr>
            <p:ph type="pic" sz="quarter" idx="14"/>
          </p:nvPr>
        </p:nvSpPr>
        <p:spPr>
          <a:xfrm>
            <a:off x="857250" y="381000"/>
            <a:ext cx="3429000" cy="4572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181600"/>
            <a:ext cx="3476626" cy="1066800"/>
          </a:xfrm>
        </p:spPr>
        <p:txBody>
          <a:bodyPr lIns="91440" rIns="9144" anchor="t" anchorCtr="0">
            <a:no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05324" y="5181600"/>
            <a:ext cx="3476625" cy="1066800"/>
          </a:xfrm>
        </p:spPr>
        <p:txBody>
          <a:bodyPr lIns="91440" rIns="9144" anchor="t" anchorCtr="0">
            <a:no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25D62843-A151-46CA-B02F-ACC02322FE77}" type="datetime1">
              <a:rPr lang="en-US" smtClean="0"/>
              <a:t>5/5/2014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r>
              <a:rPr lang="en-US" smtClean="0"/>
              <a:t>Stephen Roney   JIC   May, 2014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FF140-645B-4C8D-80C1-307166D37C62}" type="datetime1">
              <a:rPr lang="en-US" smtClean="0"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Stephen Roney   JIC   May,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532519" y="0"/>
            <a:ext cx="540774" cy="685800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C75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5693455" y="3429000"/>
            <a:ext cx="6858000" cy="0"/>
          </a:xfrm>
          <a:prstGeom prst="line">
            <a:avLst/>
          </a:prstGeom>
          <a:ln w="50800">
            <a:solidFill>
              <a:srgbClr val="FC7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1" r:id="rId3"/>
    <p:sldLayoutId id="2147483676" r:id="rId4"/>
    <p:sldLayoutId id="2147483657" r:id="rId5"/>
    <p:sldLayoutId id="2147483655" r:id="rId6"/>
    <p:sldLayoutId id="2147483674" r:id="rId7"/>
    <p:sldLayoutId id="2147483675" r:id="rId8"/>
    <p:sldLayoutId id="2147483670" r:id="rId9"/>
    <p:sldLayoutId id="2147483671" r:id="rId10"/>
    <p:sldLayoutId id="2147483679" r:id="rId11"/>
    <p:sldLayoutId id="2147483680" r:id="rId12"/>
    <p:sldLayoutId id="2147483672" r:id="rId13"/>
    <p:sldLayoutId id="2147483673" r:id="rId14"/>
    <p:sldLayoutId id="2147483650" r:id="rId15"/>
    <p:sldLayoutId id="2147483667" r:id="rId16"/>
    <p:sldLayoutId id="2147483668" r:id="rId17"/>
    <p:sldLayoutId id="2147483666" r:id="rId18"/>
    <p:sldLayoutId id="2147483664" r:id="rId19"/>
    <p:sldLayoutId id="2147483663" r:id="rId20"/>
    <p:sldLayoutId id="2147483653" r:id="rId21"/>
    <p:sldLayoutId id="2147483652" r:id="rId22"/>
    <p:sldLayoutId id="2147483660" r:id="rId23"/>
    <p:sldLayoutId id="2147483658" r:id="rId24"/>
    <p:sldLayoutId id="2147483665" r:id="rId25"/>
    <p:sldLayoutId id="2147483669" r:id="rId26"/>
    <p:sldLayoutId id="2147483654" r:id="rId27"/>
    <p:sldLayoutId id="2147483656" r:id="rId28"/>
    <p:sldLayoutId id="2147483684" r:id="rId2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C7500"/>
                </a:solidFill>
              </a:rPr>
              <a:t>Unit 5 shapes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0" y="34290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Stephen Roney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JIC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May, 2014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cube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cubic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550" y="914400"/>
            <a:ext cx="3390900" cy="3629025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08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H-shaped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914400"/>
            <a:ext cx="3352802" cy="3274268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7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emi-circle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emi-circular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85800"/>
            <a:ext cx="6480542" cy="3799954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8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hemisphere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hemispherical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81000"/>
            <a:ext cx="4114800" cy="41148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8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Khalas</a:t>
            </a:r>
            <a:r>
              <a:rPr lang="en-US" dirty="0" smtClean="0"/>
              <a:t>. </a:t>
            </a:r>
            <a:r>
              <a:rPr lang="en-US" dirty="0" err="1" smtClean="0"/>
              <a:t>Shukran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Stephen Roney</a:t>
            </a:r>
          </a:p>
          <a:p>
            <a:r>
              <a:rPr lang="en-US" dirty="0" smtClean="0"/>
              <a:t>JIC</a:t>
            </a:r>
          </a:p>
          <a:p>
            <a:r>
              <a:rPr lang="en-US" dirty="0" smtClean="0"/>
              <a:t>May,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4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325" y="381000"/>
            <a:ext cx="5562600" cy="417195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9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cylinder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cylindrical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81000"/>
            <a:ext cx="4614863" cy="4163786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01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square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square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1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triangular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1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rectangle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rectangular</a:t>
            </a:r>
            <a:endParaRPr lang="en-US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43" b="21143"/>
          <a:stretch>
            <a:fillRect/>
          </a:stretch>
        </p:blipFill>
        <p:spPr/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9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spherical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609600"/>
            <a:ext cx="5199604" cy="3886200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61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circular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2014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533400"/>
            <a:ext cx="3905250" cy="406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78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conical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609600"/>
            <a:ext cx="2647188" cy="365760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15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theme/theme1.xml><?xml version="1.0" encoding="utf-8"?>
<a:theme xmlns:a="http://schemas.openxmlformats.org/drawingml/2006/main" name="Urban Photo Albu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UrbanPhotoAlbum</Template>
  <TotalTime>0</TotalTime>
  <Words>134</Words>
  <Application>Microsoft Office PowerPoint</Application>
  <PresentationFormat>On-screen Show (4:3)</PresentationFormat>
  <Paragraphs>45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Urban Photo Album</vt:lpstr>
      <vt:lpstr>PowerPoint Presentation</vt:lpstr>
      <vt:lpstr>Dome</vt:lpstr>
      <vt:lpstr>cylinder</vt:lpstr>
      <vt:lpstr>square</vt:lpstr>
      <vt:lpstr>triangle</vt:lpstr>
      <vt:lpstr>rectangle</vt:lpstr>
      <vt:lpstr>sphere</vt:lpstr>
      <vt:lpstr>circle</vt:lpstr>
      <vt:lpstr>cone</vt:lpstr>
      <vt:lpstr>cube</vt:lpstr>
      <vt:lpstr>PowerPoint Presentation</vt:lpstr>
      <vt:lpstr>semi-circle</vt:lpstr>
      <vt:lpstr>hemisphere</vt:lpstr>
      <vt:lpstr>Khalas. Shukran.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2014-05-05T06:48:01Z</dcterms:created>
  <dcterms:modified xsi:type="dcterms:W3CDTF">2014-05-05T07:30:21Z</dcterms:modified>
</cp:coreProperties>
</file>