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</p:sldIdLst>
  <p:sldSz cx="9144000" cy="6858000" type="screen4x3"/>
  <p:notesSz cx="6858000" cy="9144000"/>
  <p:embeddedFontLst>
    <p:embeddedFont>
      <p:font typeface="Segoe UI" pitchFamily="34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entury Gothic" pitchFamily="34" charset="0"/>
      <p:regular r:id="rId22"/>
      <p:bold r:id="rId23"/>
      <p:italic r:id="rId24"/>
      <p:boldItalic r:id="rId25"/>
    </p:embeddedFont>
    <p:embeddedFont>
      <p:font typeface="Perpetua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650" autoAdjust="0"/>
  </p:normalViewPr>
  <p:slideViewPr>
    <p:cSldViewPr>
      <p:cViewPr>
        <p:scale>
          <a:sx n="95" d="100"/>
          <a:sy n="95" d="100"/>
        </p:scale>
        <p:origin x="-65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4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_ground_elem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upper_swoosh_graphic_elemen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ower_swoosh_graphic_element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733800" y="-152400"/>
            <a:ext cx="9144000" cy="975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4800" y="2090399"/>
            <a:ext cx="7753800" cy="17526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  <p:pic>
        <p:nvPicPr>
          <p:cNvPr id="7" name="Picture 6" descr="upper_swoosh_graphic_element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1096636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Stephen Roney   JIC   April, 2013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-76200" y="57943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pper_swoosh_graphic_element_revers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back_ground_element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400" y="6858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3417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Stephen Roney   JIC   April, 2013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Char char="•"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/>
          <a:lstStyle/>
          <a:p>
            <a:r>
              <a:rPr lang="en-US" dirty="0" smtClean="0"/>
              <a:t>Science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4800" y="2090399"/>
            <a:ext cx="7753800" cy="1752600"/>
          </a:xfrm>
          <a:effectLst/>
        </p:spPr>
        <p:txBody>
          <a:bodyPr>
            <a:normAutofit/>
          </a:bodyPr>
          <a:lstStyle/>
          <a:p>
            <a:r>
              <a:rPr lang="en-US" sz="2000" dirty="0" smtClean="0"/>
              <a:t>Stephen Roney</a:t>
            </a:r>
          </a:p>
          <a:p>
            <a:r>
              <a:rPr lang="en-US" sz="2000" dirty="0" smtClean="0"/>
              <a:t>JIC</a:t>
            </a:r>
          </a:p>
          <a:p>
            <a:r>
              <a:rPr lang="en-US" sz="2000" dirty="0" smtClean="0"/>
              <a:t>April, 2013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4953000"/>
            <a:ext cx="3962400" cy="338139"/>
          </a:xfrm>
        </p:spPr>
        <p:txBody>
          <a:bodyPr/>
          <a:lstStyle/>
          <a:p>
            <a:pPr>
              <a:buNone/>
            </a:pPr>
            <a:r>
              <a:rPr lang="en-US" dirty="0"/>
              <a:t>C</a:t>
            </a:r>
            <a:r>
              <a:rPr lang="en-US" dirty="0" smtClean="0"/>
              <a:t>hemistry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2412"/>
            <a:ext cx="4371976" cy="4371976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1" b="19231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0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Physics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1" b="19231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4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Medicine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1" b="19231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3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Biology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1" b="19231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7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Economics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36620"/>
            <a:ext cx="4219576" cy="421957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Mathematics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1" b="19231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Astronomy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1" b="19231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6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M_atom_molecul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E7DD3B"/>
      </a:accent2>
      <a:accent3>
        <a:srgbClr val="1B587C"/>
      </a:accent3>
      <a:accent4>
        <a:srgbClr val="7BCD31"/>
      </a:accent4>
      <a:accent5>
        <a:srgbClr val="30C5A0"/>
      </a:accent5>
      <a:accent6>
        <a:srgbClr val="8931BB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3859DFF-5CB2-4874-AADB-9CD9AD08B6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PM_atom_molecule</Template>
  <TotalTime>10</TotalTime>
  <Words>64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Segoe UI</vt:lpstr>
      <vt:lpstr>Calibri</vt:lpstr>
      <vt:lpstr>Century Gothic</vt:lpstr>
      <vt:lpstr>Perpetua</vt:lpstr>
      <vt:lpstr>PM_atom_molecule</vt:lpstr>
      <vt:lpstr>Science Vocabulary</vt:lpstr>
      <vt:lpstr>Chemistry</vt:lpstr>
      <vt:lpstr>History</vt:lpstr>
      <vt:lpstr>Physics</vt:lpstr>
      <vt:lpstr>Medicine</vt:lpstr>
      <vt:lpstr>Biology</vt:lpstr>
      <vt:lpstr>Economics</vt:lpstr>
      <vt:lpstr>Mathematics</vt:lpstr>
      <vt:lpstr>Astronomy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Vocabulary</dc:title>
  <dc:creator>Stephen Kent Roney</dc:creator>
  <cp:lastModifiedBy>Stephen Kent Roney</cp:lastModifiedBy>
  <cp:revision>1</cp:revision>
  <dcterms:created xsi:type="dcterms:W3CDTF">2013-04-22T07:35:22Z</dcterms:created>
  <dcterms:modified xsi:type="dcterms:W3CDTF">2013-04-22T07:46:09Z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TC018572849991</vt:lpwstr>
  </property>
</Properties>
</file>