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240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D5D9FD-B5F8-4D6B-B490-D91ECDA44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9B8C-ED4E-43D5-9208-84B3FA3BCE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0025"/>
            <a:ext cx="1828800" cy="581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00025"/>
            <a:ext cx="5334000" cy="581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405C5-C6B3-44FF-B28A-75F10CAE07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8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1404E-8581-4EC8-BD93-9F1E869EAA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FDE74-0BE2-4C65-A1CB-A247E8262C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7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764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764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01684-1559-4CF4-8738-86B533338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99E02-3C8B-4E36-9D0B-A24D01328F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78291-FDE2-4C3E-BDCE-A3D1E52B9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6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78246-373A-4D8D-B911-3C33D2F6AA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DA41E-25FE-4011-8B04-52D7B2020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3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17695-DC4B-426A-9DBB-1A9585B3A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4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00025"/>
            <a:ext cx="73009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76400"/>
            <a:ext cx="7315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CCCBC9-7DB0-419F-9DC7-DA39C170F3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Postcards Gallery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838200"/>
          </a:xfrm>
        </p:spPr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November,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6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Postcards for sale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6096000" cy="40576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1219200"/>
            <a:ext cx="3203972" cy="5257800"/>
          </a:xfrm>
        </p:spPr>
      </p:pic>
    </p:spTree>
    <p:extLst>
      <p:ext uri="{BB962C8B-B14F-4D97-AF65-F5344CB8AC3E}">
        <p14:creationId xmlns:p14="http://schemas.microsoft.com/office/powerpoint/2010/main" val="410758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Canyon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01" y="1676400"/>
            <a:ext cx="6938598" cy="4343400"/>
          </a:xfrm>
        </p:spPr>
      </p:pic>
    </p:spTree>
    <p:extLst>
      <p:ext uri="{BB962C8B-B14F-4D97-AF65-F5344CB8AC3E}">
        <p14:creationId xmlns:p14="http://schemas.microsoft.com/office/powerpoint/2010/main" val="23087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36896"/>
            <a:ext cx="6248400" cy="4022408"/>
          </a:xfrm>
        </p:spPr>
      </p:pic>
    </p:spTree>
    <p:extLst>
      <p:ext uri="{BB962C8B-B14F-4D97-AF65-F5344CB8AC3E}">
        <p14:creationId xmlns:p14="http://schemas.microsoft.com/office/powerpoint/2010/main" val="34476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Blackpool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41778"/>
            <a:ext cx="6248400" cy="4012644"/>
          </a:xfrm>
        </p:spPr>
      </p:pic>
    </p:spTree>
    <p:extLst>
      <p:ext uri="{BB962C8B-B14F-4D97-AF65-F5344CB8AC3E}">
        <p14:creationId xmlns:p14="http://schemas.microsoft.com/office/powerpoint/2010/main" val="18733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5"/>
          <a:stretch/>
        </p:blipFill>
        <p:spPr>
          <a:xfrm>
            <a:off x="2196555" y="1676400"/>
            <a:ext cx="6274889" cy="4071257"/>
          </a:xfrm>
        </p:spPr>
      </p:pic>
    </p:spTree>
    <p:extLst>
      <p:ext uri="{BB962C8B-B14F-4D97-AF65-F5344CB8AC3E}">
        <p14:creationId xmlns:p14="http://schemas.microsoft.com/office/powerpoint/2010/main" val="1456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Montreal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38200"/>
            <a:ext cx="3505198" cy="5558748"/>
          </a:xfrm>
        </p:spPr>
      </p:pic>
    </p:spTree>
    <p:extLst>
      <p:ext uri="{BB962C8B-B14F-4D97-AF65-F5344CB8AC3E}">
        <p14:creationId xmlns:p14="http://schemas.microsoft.com/office/powerpoint/2010/main" val="271278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Shanghai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45" y="1676400"/>
            <a:ext cx="6867709" cy="4343400"/>
          </a:xfrm>
        </p:spPr>
      </p:pic>
    </p:spTree>
    <p:extLst>
      <p:ext uri="{BB962C8B-B14F-4D97-AF65-F5344CB8AC3E}">
        <p14:creationId xmlns:p14="http://schemas.microsoft.com/office/powerpoint/2010/main" val="19656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earning games desig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Learning games design template</Template>
  <TotalTime>5</TotalTime>
  <Words>18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Learning games design template</vt:lpstr>
      <vt:lpstr>Postcards Gallery</vt:lpstr>
      <vt:lpstr>Postcards for sale</vt:lpstr>
      <vt:lpstr>Grand Canyon</vt:lpstr>
      <vt:lpstr>Reverse</vt:lpstr>
      <vt:lpstr>Blackpool</vt:lpstr>
      <vt:lpstr>London</vt:lpstr>
      <vt:lpstr>Montreal</vt:lpstr>
      <vt:lpstr>Shanghai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Postcards Gallery</dc:title>
  <dc:creator>Stephen Kent Roney</dc:creator>
  <cp:lastModifiedBy>Stephen Kent Roney</cp:lastModifiedBy>
  <cp:revision>1</cp:revision>
  <dcterms:created xsi:type="dcterms:W3CDTF">2014-11-04T04:59:47Z</dcterms:created>
  <dcterms:modified xsi:type="dcterms:W3CDTF">2014-11-04T05:05:20Z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TC102885661033</vt:lpwstr>
  </property>
</Properties>
</file>