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065BE-0657-4A47-90AD-C21C55E16B19}" type="datetime4">
              <a:rPr lang="en-US" smtClean="0"/>
              <a:pPr/>
              <a:t>January 30, 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3AA4-67BE-44F7-809A-3582401494AF}" type="datetime4">
              <a:rPr lang="en-US" smtClean="0"/>
              <a:pPr/>
              <a:t>January 30, 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72EEB-1769-4776-AD69-E7C1260563EB}" type="datetime4">
              <a:rPr lang="en-US" smtClean="0"/>
              <a:pPr/>
              <a:t>January 30, 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BB8AF-C16A-4836-A92D-61834B5F0BA5}" type="datetime4">
              <a:rPr lang="en-US" smtClean="0"/>
              <a:pPr/>
              <a:t>January 30, 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D2193-4505-4A75-99BB-880C6989A757}" type="datetime4">
              <a:rPr lang="en-US" smtClean="0"/>
              <a:pPr/>
              <a:t>January 30, 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A18F4-33C3-445B-924C-31108C51719C}" type="datetime4">
              <a:rPr lang="en-US" smtClean="0"/>
              <a:pPr/>
              <a:t>January 30, 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7543A-E259-478F-9E0D-57BA40E442B7}" type="datetime4">
              <a:rPr lang="en-US" smtClean="0"/>
              <a:pPr/>
              <a:t>January 30, 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B012D-77A1-44B0-BB26-329BA1EE55C9}" type="datetime4">
              <a:rPr lang="en-US" smtClean="0"/>
              <a:pPr/>
              <a:t>January 30, 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7499E-3031-413E-B01E-B94970708CAA}" type="datetime4">
              <a:rPr lang="en-US" smtClean="0"/>
              <a:pPr/>
              <a:t>January 30, 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EAB0C-2220-4D0E-A0DD-DB7FA0F742F4}" type="datetime4">
              <a:rPr lang="en-US" smtClean="0"/>
              <a:pPr/>
              <a:t>January 30, 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16D63-31BF-4B94-B6C5-E20B2C63F515}" type="datetime4">
              <a:rPr lang="en-US" smtClean="0"/>
              <a:pPr/>
              <a:t>January 30, 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62B1B13E-D5AF-485E-81A1-82A140076526}" type="datetime4">
              <a:rPr lang="en-US" smtClean="0"/>
              <a:pPr/>
              <a:t>January 30, 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Places </a:t>
            </a:r>
            <a:r>
              <a:rPr lang="en-US" smtClean="0"/>
              <a:t>of Work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Stephen K. Roney JIC January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7734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university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6571" y="1100138"/>
            <a:ext cx="4773082" cy="3579812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3076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court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6571" y="1100138"/>
            <a:ext cx="4773082" cy="3579812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8731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shop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0504" y="1208088"/>
            <a:ext cx="4485216" cy="3363912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1887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hospital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6571" y="1100138"/>
            <a:ext cx="4773082" cy="3579812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1494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plane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0091" y="1284287"/>
            <a:ext cx="4826044" cy="3211514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3441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office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8260" y="1100138"/>
            <a:ext cx="5209705" cy="3579812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7645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3</TotalTime>
  <Words>22</Words>
  <Application>Microsoft Office PowerPoint</Application>
  <PresentationFormat>On-screen Show (4:3)</PresentationFormat>
  <Paragraphs>14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Angles</vt:lpstr>
      <vt:lpstr>Places of Work</vt:lpstr>
      <vt:lpstr>university</vt:lpstr>
      <vt:lpstr>court</vt:lpstr>
      <vt:lpstr>shop</vt:lpstr>
      <vt:lpstr>hospital</vt:lpstr>
      <vt:lpstr>plane</vt:lpstr>
      <vt:lpstr>office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Places of Word</dc:title>
  <dc:creator>Stephen Kent Roney</dc:creator>
  <cp:lastModifiedBy>Stephen Kent Roney</cp:lastModifiedBy>
  <cp:revision>2</cp:revision>
  <dcterms:created xsi:type="dcterms:W3CDTF">2013-01-30T07:36:42Z</dcterms:created>
  <dcterms:modified xsi:type="dcterms:W3CDTF">2013-01-30T07:39:48Z</dcterms:modified>
</cp:coreProperties>
</file>