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69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54C1-64C6-404A-91BD-3FCC993DF11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448E-CCE1-4583-8D1F-A3238BC8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34B-8EAB-4542-85FB-EEC420E0A21A}" type="datetime4">
              <a:rPr lang="en-US" smtClean="0"/>
              <a:t>August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6CB6-B9EC-4377-B82E-AB31B77B9D4F}" type="datetime4">
              <a:rPr lang="en-US" smtClean="0"/>
              <a:t>August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AC03-EB94-4B2E-BF81-576BBFD20CF3}" type="datetime4">
              <a:rPr lang="en-US" smtClean="0"/>
              <a:t>August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F1BD-62CE-4965-868C-4E6D2B4F6AF1}" type="datetime4">
              <a:rPr lang="en-US" smtClean="0"/>
              <a:t>August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8E8-C947-483C-A2DE-1DA49C520751}" type="datetime4">
              <a:rPr lang="en-US" smtClean="0"/>
              <a:t>August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AAFE-F204-4424-ACF9-6421F916FE35}" type="datetime4">
              <a:rPr lang="en-US" smtClean="0"/>
              <a:t>August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8F3E-B1B4-4C0E-855C-BD233538B605}" type="datetime4">
              <a:rPr lang="en-US" smtClean="0"/>
              <a:t>August 29,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867-DAF7-406F-8D2E-4E64BC0E74DC}" type="datetime4">
              <a:rPr lang="en-US" smtClean="0"/>
              <a:t>August 29,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A1C5-B3F9-4A12-BC09-EB67F99DAC23}" type="datetime4">
              <a:rPr lang="en-US" smtClean="0"/>
              <a:t>August 29,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1454-B773-48DA-8464-BE9A05395499}" type="datetime4">
              <a:rPr lang="en-US" smtClean="0"/>
              <a:t>August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Stephen Roney   JIC   August,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0839-999B-455D-8550-F9CC5CCA4539}" type="datetime4">
              <a:rPr lang="en-US" smtClean="0"/>
              <a:t>August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963C7A-494E-47D4-AF0E-1D40A7CE5B93}" type="datetime4">
              <a:rPr lang="en-US" smtClean="0"/>
              <a:t>August 29,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Stephen Roney   JIC   August,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Personality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 	JIC	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82" y="1100138"/>
            <a:ext cx="1869261" cy="35798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Strong-willed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52" y="1055687"/>
            <a:ext cx="3378122" cy="366871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Self-confident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46" y="827088"/>
            <a:ext cx="3768332" cy="41259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23" y="1100138"/>
            <a:ext cx="2175378" cy="35798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63" y="1100138"/>
            <a:ext cx="2498099" cy="3579812"/>
          </a:xfrm>
        </p:spPr>
      </p:pic>
      <p:sp>
        <p:nvSpPr>
          <p:cNvPr id="6" name="Left Arrow 5"/>
          <p:cNvSpPr/>
          <p:nvPr/>
        </p:nvSpPr>
        <p:spPr>
          <a:xfrm>
            <a:off x="5029200" y="2438400"/>
            <a:ext cx="2133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14400"/>
            <a:ext cx="2971800" cy="404326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80" y="1100138"/>
            <a:ext cx="3366265" cy="35798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Even-tempered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08" y="1100138"/>
            <a:ext cx="2342808" cy="35798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organised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66800"/>
            <a:ext cx="2589400" cy="38211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1100138"/>
            <a:ext cx="5727699" cy="35798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generous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  <p:sp>
        <p:nvSpPr>
          <p:cNvPr id="7" name="Right Arrow 6"/>
          <p:cNvSpPr/>
          <p:nvPr/>
        </p:nvSpPr>
        <p:spPr>
          <a:xfrm>
            <a:off x="1371600" y="1752600"/>
            <a:ext cx="2667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54" y="1100138"/>
            <a:ext cx="2915516" cy="35798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52" y="1055688"/>
            <a:ext cx="4897922" cy="36687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6" y="801490"/>
            <a:ext cx="6683374" cy="417710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ambitious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24" y="1079198"/>
            <a:ext cx="2568576" cy="362169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Easy-going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68" y="1100138"/>
            <a:ext cx="2187089" cy="35798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Hard-working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2" y="1404144"/>
            <a:ext cx="4305300" cy="2971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2366619" cy="4038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3352800" cy="3352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August,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</TotalTime>
  <Words>137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Personality adjectives</vt:lpstr>
      <vt:lpstr>generous</vt:lpstr>
      <vt:lpstr>energetic</vt:lpstr>
      <vt:lpstr>talkative</vt:lpstr>
      <vt:lpstr>ambitious</vt:lpstr>
      <vt:lpstr>Easy-going</vt:lpstr>
      <vt:lpstr>Hard-working</vt:lpstr>
      <vt:lpstr>creative</vt:lpstr>
      <vt:lpstr>moody</vt:lpstr>
      <vt:lpstr>quiet</vt:lpstr>
      <vt:lpstr>Strong-willed</vt:lpstr>
      <vt:lpstr>Self-confident</vt:lpstr>
      <vt:lpstr>reliable</vt:lpstr>
      <vt:lpstr>bossy</vt:lpstr>
      <vt:lpstr>assertive</vt:lpstr>
      <vt:lpstr>serious</vt:lpstr>
      <vt:lpstr>Even-tempered</vt:lpstr>
      <vt:lpstr>organised</vt:lpstr>
      <vt:lpstr>sociable</vt:lpstr>
      <vt:lpstr>cautious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adjectives</dc:title>
  <dc:creator>Stephen Kent Roney</dc:creator>
  <cp:lastModifiedBy>Stephen Kent Roney</cp:lastModifiedBy>
  <cp:revision>7</cp:revision>
  <dcterms:created xsi:type="dcterms:W3CDTF">2013-08-28T12:21:45Z</dcterms:created>
  <dcterms:modified xsi:type="dcterms:W3CDTF">2013-08-29T08:13:45Z</dcterms:modified>
</cp:coreProperties>
</file>