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FEE-941A-48CC-A456-75634461A6F6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E5D52-8790-4051-9A23-F87581B43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3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C30D78-1452-4E53-9831-4F46D13B7C9B}" type="datetime1">
              <a:rPr lang="en-US" smtClean="0"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Stephen Roney   JIC   April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7BD5-B201-4F22-9104-97A67378AAC7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BE0E-68E6-4D00-A234-E8A97B935F1D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FDA9-9161-40E6-9C72-53CA22B5A040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E1E7-04A6-48CD-8B22-9945922EE70D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90B8-C19B-49D5-8A76-0E7C2F2AFAF4}" type="datetime1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0BAF-EA14-4637-89F4-B997BAD9285F}" type="datetime1">
              <a:rPr lang="en-US" smtClean="0"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BBC4-C343-4BFC-B589-2E2E2A23DA33}" type="datetime1">
              <a:rPr lang="en-US" smtClean="0"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A770-A383-4E10-9AE6-A429C79A7EB8}" type="datetime1">
              <a:rPr lang="en-US" smtClean="0"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9602-B183-4726-A039-74ABE9F911D3}" type="datetime1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33EB-DB27-4980-B74F-A6DD85B03E1E}" type="datetime1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78C15FE-91AB-4809-8281-EDF602848708}" type="datetime1">
              <a:rPr lang="en-US" smtClean="0"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Stephen Roney   JIC   April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Oil Nouns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April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2278063"/>
            <a:ext cx="5090582" cy="38179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ladder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59374"/>
            <a:ext cx="5486400" cy="365531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lowout preventer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81000"/>
            <a:ext cx="7756263" cy="1243406"/>
          </a:xfrm>
        </p:spPr>
        <p:txBody>
          <a:bodyPr/>
          <a:lstStyle/>
          <a:p>
            <a:pPr algn="r"/>
            <a:r>
              <a:rPr lang="en-US" dirty="0" smtClean="0"/>
              <a:t>crane </a:t>
            </a:r>
            <a:br>
              <a:rPr lang="en-US" dirty="0" smtClean="0"/>
            </a:br>
            <a:r>
              <a:rPr lang="en-US" dirty="0" smtClean="0"/>
              <a:t>operator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457200"/>
            <a:ext cx="3962400" cy="596747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09800"/>
            <a:ext cx="4876800" cy="40879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mergency escape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8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il platform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5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87" y="2354262"/>
            <a:ext cx="5430426" cy="36655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afety officer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95" y="2430462"/>
            <a:ext cx="5251410" cy="35131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63" y="2247900"/>
            <a:ext cx="2300274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derrick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0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End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56631"/>
            <a:ext cx="2895600" cy="3860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18" y="2247900"/>
            <a:ext cx="3414763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eat shield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42" y="2247900"/>
            <a:ext cx="3185716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1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549206"/>
            <a:ext cx="5943602" cy="32756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manager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73" y="2506662"/>
            <a:ext cx="5593054" cy="33607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witness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03" y="2430462"/>
            <a:ext cx="4918394" cy="35131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2255160"/>
            <a:ext cx="5029202" cy="38637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roustabouts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24200"/>
            <a:ext cx="4030382" cy="31623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54" y="2295525"/>
            <a:ext cx="3538718" cy="2962276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6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</TotalTime>
  <Words>122</Words>
  <Application>Microsoft Office PowerPoint</Application>
  <PresentationFormat>On-screen Show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Hardcover</vt:lpstr>
      <vt:lpstr>Oil Nouns</vt:lpstr>
      <vt:lpstr>driller</vt:lpstr>
      <vt:lpstr>heat shield</vt:lpstr>
      <vt:lpstr>rig</vt:lpstr>
      <vt:lpstr>site manager</vt:lpstr>
      <vt:lpstr>witness</vt:lpstr>
      <vt:lpstr>technologist</vt:lpstr>
      <vt:lpstr>supervisor</vt:lpstr>
      <vt:lpstr>roustabouts</vt:lpstr>
      <vt:lpstr>ladder</vt:lpstr>
      <vt:lpstr>electrician</vt:lpstr>
      <vt:lpstr>blowout preventer</vt:lpstr>
      <vt:lpstr>crane  operator</vt:lpstr>
      <vt:lpstr>emergency escape</vt:lpstr>
      <vt:lpstr>oil platform</vt:lpstr>
      <vt:lpstr>safety officer</vt:lpstr>
      <vt:lpstr>engineer</vt:lpstr>
      <vt:lpstr>derrick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Oil Nouns</dc:title>
  <dc:creator>Stephen Kent Roney</dc:creator>
  <cp:lastModifiedBy>Stephen Kent Roney</cp:lastModifiedBy>
  <cp:revision>2</cp:revision>
  <dcterms:created xsi:type="dcterms:W3CDTF">2014-04-21T08:05:37Z</dcterms:created>
  <dcterms:modified xsi:type="dcterms:W3CDTF">2014-04-21T08:16:37Z</dcterms:modified>
</cp:coreProperties>
</file>