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F2816-E8D4-46C3-99E9-8B23F35E4FBC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00563-365E-4F9B-8455-77E279B9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4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F6BBF2-5D38-4F22-8942-833AF733D0FA}" type="datetime1">
              <a:rPr lang="en-US" smtClean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Stephen Roney     JIC    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49EF-C01D-4E66-B50D-C4F58E47E28E}" type="datetime1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1B5C-8899-4F00-941D-22429FA03853}" type="datetime1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2149-B2F4-4470-B909-FF21E69E5E35}" type="datetime1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835E-A8B9-44CB-A514-5217AD76D665}" type="datetime1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F09E-C57A-401A-BCB6-ADF2B71090AB}" type="datetime1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4406-88AD-40F4-BC7C-6761E264E7DA}" type="datetime1">
              <a:rPr lang="en-US" smtClean="0"/>
              <a:t>11/24/2014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655A-62A4-419F-8DB0-34E60BCE79ED}" type="datetime1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CEA4-7262-4AFC-B743-8151FFF2CF0B}" type="datetime1">
              <a:rPr lang="en-US" smtClean="0"/>
              <a:t>11/24/2014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2205-20EF-4E24-A58D-211B15EAE23B}" type="datetime1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638F-C8FC-480B-8C0B-EAED8563E131}" type="datetime1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C10B2A0-9558-4D69-B77F-E4C7371978D8}" type="datetime1">
              <a:rPr lang="en-US" smtClean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Stephen Roney     JIC    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Nizhny Novgorod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November,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8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03" y="2247900"/>
            <a:ext cx="6843993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7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13" y="2247900"/>
            <a:ext cx="5831974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2516981"/>
            <a:ext cx="4445000" cy="33401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8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33" y="2247900"/>
            <a:ext cx="5909734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8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2448719"/>
            <a:ext cx="5238750" cy="34766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1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06" y="2247900"/>
            <a:ext cx="5353388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9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24" y="2247900"/>
            <a:ext cx="5748752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17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</TotalTime>
  <Words>36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Hardcover</vt:lpstr>
      <vt:lpstr>Nizhny Novgorod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Nizhny Novgorod</dc:title>
  <dc:creator>Stephen Kent Roney</dc:creator>
  <cp:lastModifiedBy>Stephen Kent Roney</cp:lastModifiedBy>
  <cp:revision>1</cp:revision>
  <dcterms:created xsi:type="dcterms:W3CDTF">2014-11-24T06:10:53Z</dcterms:created>
  <dcterms:modified xsi:type="dcterms:W3CDTF">2014-11-24T06:15:32Z</dcterms:modified>
</cp:coreProperties>
</file>