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02" autoAdjust="0"/>
  </p:normalViewPr>
  <p:slideViewPr>
    <p:cSldViewPr snapToGrid="0">
      <p:cViewPr>
        <p:scale>
          <a:sx n="80" d="100"/>
          <a:sy n="80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28F871-7DA9-4FEF-AE04-DDA19903A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48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D0644-DC68-4C20-8D9C-4B7A0109FCF4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b="1"/>
              <a:t>To insert this slide into your presentation</a:t>
            </a:r>
          </a:p>
          <a:p>
            <a:pPr marL="228600" indent="-228600">
              <a:lnSpc>
                <a:spcPct val="90000"/>
              </a:lnSpc>
            </a:pPr>
            <a:r>
              <a:rPr lang="en-US" b="1"/>
              <a:t>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Save this template as a presentation (.ppt file) on your computer.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Open the presentation that will contain the image slide.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On the </a:t>
            </a:r>
            <a:r>
              <a:rPr lang="en-US" b="1"/>
              <a:t>Slides</a:t>
            </a:r>
            <a:r>
              <a:rPr lang="en-US"/>
              <a:t> tab, place your insertion point after the slide that will precede the image slide. (Make sure you don't select a slide. Your insertion point should be between the slides.)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On the </a:t>
            </a:r>
            <a:r>
              <a:rPr lang="en-US" b="1"/>
              <a:t>Insert</a:t>
            </a:r>
            <a:r>
              <a:rPr lang="en-US"/>
              <a:t> menu, click </a:t>
            </a:r>
            <a:r>
              <a:rPr lang="en-US" b="1"/>
              <a:t>Slides from Files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In the </a:t>
            </a:r>
            <a:r>
              <a:rPr lang="en-US" b="1"/>
              <a:t>Slide Finder</a:t>
            </a:r>
            <a:r>
              <a:rPr lang="en-US"/>
              <a:t> dialog box, click the </a:t>
            </a:r>
            <a:r>
              <a:rPr lang="en-US" b="1"/>
              <a:t>Find Presentation</a:t>
            </a:r>
            <a:r>
              <a:rPr lang="en-US"/>
              <a:t> tab.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Browse</a:t>
            </a:r>
            <a:r>
              <a:rPr lang="en-US"/>
              <a:t>, locate and select the presentation that contains the image slide, and then click </a:t>
            </a:r>
            <a:r>
              <a:rPr lang="en-US" b="1"/>
              <a:t>Open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In the </a:t>
            </a:r>
            <a:r>
              <a:rPr lang="en-US" b="1"/>
              <a:t>Slides from Files</a:t>
            </a:r>
            <a:r>
              <a:rPr lang="en-US"/>
              <a:t> dialog box, select the image slide.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Select the </a:t>
            </a:r>
            <a:r>
              <a:rPr lang="en-US" b="1"/>
              <a:t>Keep source formatting</a:t>
            </a:r>
            <a:r>
              <a:rPr lang="en-US"/>
              <a:t> check box. If you do not select this check box, the copied slide will inherit the design of the slide that precedes it in the presentation.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Insert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Close</a:t>
            </a:r>
            <a:r>
              <a:rPr lang="en-US"/>
              <a:t>. </a:t>
            </a:r>
          </a:p>
          <a:p>
            <a:pPr marL="228600" indent="-228600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69AB7-42DE-490B-A6E7-07C6FCBEE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7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8109-1A8B-4007-8FE0-2F7F809C48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5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D8DD5-7213-47A7-8521-85CED325E4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9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765BD-4CA1-429A-9A81-E5ADA64F0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0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2F21-E7D1-499A-8327-65DE180D1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8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55697-B76A-43E3-844C-A841C65F84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1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73727-D458-40A1-84B3-11D24E03E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29754-A2F4-4456-980F-8E74651C2C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6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8D0F3-1118-42E3-8DD2-33C9678C61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3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6084-F8CF-44AE-B65F-26CB13ED0C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9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16C62-1A75-469D-91AF-4CC0CC31D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3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82C706-1B4B-452D-8DFB-8B7F98FED8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03993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3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2536" y="5094514"/>
            <a:ext cx="4310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Natural World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6943" y="518371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Stephen Roney 		JIC		April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lake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58" y="1600200"/>
            <a:ext cx="6040884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8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forest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7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lagoon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90" y="1600200"/>
            <a:ext cx="6864019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coast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82" y="2228087"/>
            <a:ext cx="4926836" cy="327018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6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beach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wave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04" y="1948285"/>
            <a:ext cx="5106392" cy="382979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river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7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island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34" y="2206146"/>
            <a:ext cx="4845132" cy="331407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cliff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39" y="1765207"/>
            <a:ext cx="6293922" cy="41959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mountain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hill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7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lance image slid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 image slide</Template>
  <TotalTime>10</TotalTime>
  <Words>259</Words>
  <Application>Microsoft Office PowerPoint</Application>
  <PresentationFormat>On-screen Show (4:3)</PresentationFormat>
  <Paragraphs>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Balance image slide</vt:lpstr>
      <vt:lpstr>PowerPoint Presentation</vt:lpstr>
      <vt:lpstr>wave</vt:lpstr>
      <vt:lpstr>river</vt:lpstr>
      <vt:lpstr>island</vt:lpstr>
      <vt:lpstr>cliff</vt:lpstr>
      <vt:lpstr>sea</vt:lpstr>
      <vt:lpstr>mountain</vt:lpstr>
      <vt:lpstr>hill</vt:lpstr>
      <vt:lpstr>sand</vt:lpstr>
      <vt:lpstr>lake</vt:lpstr>
      <vt:lpstr>forest</vt:lpstr>
      <vt:lpstr>rock</vt:lpstr>
      <vt:lpstr>lagoon</vt:lpstr>
      <vt:lpstr>coast</vt:lpstr>
      <vt:lpstr>beach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Kent Roney</dc:creator>
  <cp:lastModifiedBy>Stephen Kent Roney</cp:lastModifiedBy>
  <cp:revision>2</cp:revision>
  <dcterms:created xsi:type="dcterms:W3CDTF">2013-04-13T07:34:15Z</dcterms:created>
  <dcterms:modified xsi:type="dcterms:W3CDTF">2013-04-13T07:44:37Z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TC011799751033</vt:lpwstr>
  </property>
</Properties>
</file>