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884A3-BA60-4879-8D06-1481506ABE19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003F1-B40F-443F-92FE-A4975304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4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98E8AE9D-B038-4B87-87B2-EB4CA18F8808}" type="datetime1">
              <a:rPr lang="en-US" smtClean="0"/>
              <a:t>3/2/2013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300073-0034-4033-A244-81FAA7A274B6}" type="datetime1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7FB6BE-4EF1-42C2-9120-7F8E5D927F74}" type="datetime1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A740F-FBDD-4DD1-8AEA-A244A833187C}" type="datetime1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A6009CC8-595A-4E07-AF76-6934BDC19A52}" type="datetime1">
              <a:rPr lang="en-US" smtClean="0"/>
              <a:t>3/2/2013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DE58A-45AC-405E-8657-2D2BDFBB9AE3}" type="datetime1">
              <a:rPr lang="en-US" smtClean="0"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E1196-D4B2-42EC-8984-ACCD6F56C74F}" type="datetime1">
              <a:rPr lang="en-US" smtClean="0"/>
              <a:t>3/2/2013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56156-08E2-45DE-B0B5-F8B24B29E898}" type="datetime1">
              <a:rPr lang="en-US" smtClean="0"/>
              <a:t>3/2/2013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8225E-BA91-4025-BE35-FF6D822759CD}" type="datetime1">
              <a:rPr lang="en-US" smtClean="0"/>
              <a:t>3/2/2013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D6F9DB50-42A1-45FF-ADFE-034673E459C4}" type="datetime1">
              <a:rPr lang="en-US" smtClean="0"/>
              <a:t>3/2/2013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56C22E67-F5D0-41D5-AEB4-474CE6C24FDC}" type="datetime1">
              <a:rPr lang="en-US" smtClean="0"/>
              <a:t>3/2/2013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r>
              <a:rPr kumimoji="0" lang="en-US" sz="1300" smtClean="0">
                <a:solidFill>
                  <a:schemeClr val="bg2">
                    <a:tint val="60000"/>
                    <a:satMod val="155000"/>
                  </a:schemeClr>
                </a:solidFill>
              </a:rPr>
              <a:t>Stephen Roney   JIC   March, 2013</a:t>
            </a:r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9194DAFF-2BD2-4861-BCFD-4A443F81ED09}" type="datetime1">
              <a:rPr lang="en-US" smtClean="0"/>
              <a:t>3/2/2013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Money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March,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2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cheque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2275681"/>
            <a:ext cx="6429375" cy="32670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617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redit card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57" y="2289219"/>
            <a:ext cx="5104286" cy="3240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096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71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cashpoint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46238"/>
            <a:ext cx="2545853" cy="45259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865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0019"/>
            <a:ext cx="8229600" cy="3758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054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23" y="1646238"/>
            <a:ext cx="2612353" cy="45259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41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83" y="1646238"/>
            <a:ext cx="4341434" cy="45259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83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</TotalTime>
  <Words>58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Money vocabulary</vt:lpstr>
      <vt:lpstr>cheque</vt:lpstr>
      <vt:lpstr>credit card</vt:lpstr>
      <vt:lpstr>wallet</vt:lpstr>
      <vt:lpstr>cashpoint</vt:lpstr>
      <vt:lpstr>note</vt:lpstr>
      <vt:lpstr>purse</vt:lpstr>
      <vt:lpstr>coin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vocabulary</dc:title>
  <dc:creator>Stephen Kent Roney</dc:creator>
  <cp:lastModifiedBy>Stephen Kent Roney</cp:lastModifiedBy>
  <cp:revision>1</cp:revision>
  <dcterms:created xsi:type="dcterms:W3CDTF">2013-03-02T07:22:38Z</dcterms:created>
  <dcterms:modified xsi:type="dcterms:W3CDTF">2013-03-02T07:26:53Z</dcterms:modified>
</cp:coreProperties>
</file>