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6" r:id="rId10"/>
    <p:sldId id="265" r:id="rId11"/>
    <p:sldId id="267" r:id="rId12"/>
    <p:sldId id="264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Tuesday, February 26, 2013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Tuesday, February 26,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Tuesday, February 26,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Tuesday, February 26, 2013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Tuesday, February 26, 2013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Tuesday, February 26, 2013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Tuesday, February 26, 2013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Tuesday, February 26, 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Tuesday, February 26, 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Tuesday, February 26, 2013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Tuesday, February 26, 2013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Tuesday, February 26,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Medical Vocabulary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Stephen Roney		JIC	February, 2013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Tuesday, February 26, 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38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144" y="685800"/>
            <a:ext cx="2724912" cy="3657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teeth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Tuesday, February 26, 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45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685800"/>
            <a:ext cx="3657600" cy="3657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scientists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Tuesday, February 26, 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37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7"/>
          <a:stretch/>
        </p:blipFill>
        <p:spPr>
          <a:xfrm>
            <a:off x="3572933" y="511627"/>
            <a:ext cx="3217334" cy="413657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Tuesday, February 26, 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87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737711"/>
            <a:ext cx="5334000" cy="355377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MRI scanner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Tuesday, February 26, 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08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685800"/>
            <a:ext cx="2743200" cy="3657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 machine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Tuesday, February 26, 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Stephen K. Roney, JIC, February,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69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60070"/>
            <a:ext cx="5791200" cy="390906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cupuncture needle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Tuesday, February 26, 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0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616" y="685800"/>
            <a:ext cx="3553968" cy="3657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Tuesday, February 26, 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17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261" y="838200"/>
            <a:ext cx="5684678" cy="3352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false teeth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Tuesday, February 26, 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15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905000"/>
            <a:ext cx="7294376" cy="1066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scalpel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Tuesday, February 26, 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98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710" y="685800"/>
            <a:ext cx="2747779" cy="3657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microscope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Tuesday, February 26, 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48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684" y="685800"/>
            <a:ext cx="5489831" cy="3657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Tuesday, February 26, 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16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241" y="685800"/>
            <a:ext cx="5472718" cy="3657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laboratory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Tuesday, February 26, 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05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8</TotalTime>
  <Words>56</Words>
  <Application>Microsoft Office PowerPoint</Application>
  <PresentationFormat>On-screen Show (4:3)</PresentationFormat>
  <Paragraphs>41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Elemental</vt:lpstr>
      <vt:lpstr>Medical Vocabulary</vt:lpstr>
      <vt:lpstr>X-ray machine</vt:lpstr>
      <vt:lpstr>acupuncture needle</vt:lpstr>
      <vt:lpstr>skin</vt:lpstr>
      <vt:lpstr>false teeth</vt:lpstr>
      <vt:lpstr>scalpel</vt:lpstr>
      <vt:lpstr>microscope</vt:lpstr>
      <vt:lpstr>medicine</vt:lpstr>
      <vt:lpstr>laboratory</vt:lpstr>
      <vt:lpstr>teeth</vt:lpstr>
      <vt:lpstr>scientists</vt:lpstr>
      <vt:lpstr>bone</vt:lpstr>
      <vt:lpstr>MRI scanner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 Vocabulary</dc:title>
  <dc:creator>Stephen Kent Roney</dc:creator>
  <cp:lastModifiedBy>Stephen Kent Roney</cp:lastModifiedBy>
  <cp:revision>1</cp:revision>
  <dcterms:created xsi:type="dcterms:W3CDTF">2013-02-26T07:40:35Z</dcterms:created>
  <dcterms:modified xsi:type="dcterms:W3CDTF">2013-02-26T07:48:44Z</dcterms:modified>
</cp:coreProperties>
</file>