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72" r:id="rId3"/>
    <p:sldId id="280" r:id="rId4"/>
    <p:sldId id="258" r:id="rId5"/>
    <p:sldId id="273" r:id="rId6"/>
    <p:sldId id="281" r:id="rId7"/>
    <p:sldId id="259" r:id="rId8"/>
    <p:sldId id="274" r:id="rId9"/>
    <p:sldId id="282" r:id="rId10"/>
    <p:sldId id="275" r:id="rId11"/>
    <p:sldId id="261" r:id="rId12"/>
    <p:sldId id="283" r:id="rId13"/>
    <p:sldId id="276" r:id="rId14"/>
    <p:sldId id="263" r:id="rId15"/>
    <p:sldId id="284" r:id="rId16"/>
    <p:sldId id="277" r:id="rId17"/>
    <p:sldId id="269" r:id="rId18"/>
    <p:sldId id="285" r:id="rId19"/>
    <p:sldId id="278" r:id="rId20"/>
    <p:sldId id="271" r:id="rId21"/>
    <p:sldId id="28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B8DE-24A6-4B91-B2D0-1495BF191E0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A74D-CE3F-489B-925B-B3F9D801B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C465-A611-41A9-BF45-C5721E30ED51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1444-1A5D-445E-9578-9805D67BBAD3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BD38-89A5-4B63-B9A5-A1D54BC38850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3172-93D4-4E21-A765-243A923205A8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AA23-7B9D-4D6E-A27F-BB0AE7321B94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17FF-4342-4DA7-B308-93183790310F}" type="datetime1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32A8-BB3D-4495-A431-3E4167A0D725}" type="datetime1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37F3-3626-4443-9979-35A57DBB9FEC}" type="datetime1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5664-B0CA-4685-A7A2-EFCB247651C2}" type="datetime1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1C94-7168-4BD0-82FA-41994BE074B0}" type="datetime1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D9F6-8EA3-4E3F-8493-DD5914FC31B5}" type="datetime1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641F04E-FECB-41B1-A7C8-B6C96A4C45F0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Stephen Roney   JIC   September,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	JIC	</a:t>
            </a:r>
            <a:r>
              <a:rPr lang="en-US" dirty="0" smtClean="0"/>
              <a:t>September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31" y="761999"/>
            <a:ext cx="5049338" cy="37338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36" y="609600"/>
            <a:ext cx="5874328" cy="40386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32" y="609599"/>
            <a:ext cx="6068936" cy="40386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685800"/>
            <a:ext cx="5829300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695"/>
            <a:ext cx="5562600" cy="40764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762000"/>
            <a:ext cx="5600700" cy="3733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7" y="685800"/>
            <a:ext cx="5832945" cy="38862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leather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4953000" cy="4953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60" y="685800"/>
            <a:ext cx="5188280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8214"/>
            <a:ext cx="3886200" cy="44413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aluminium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495800" cy="44958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60" y="685800"/>
            <a:ext cx="5188280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99" y="685800"/>
            <a:ext cx="5860601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3486150" cy="46482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40" y="685799"/>
            <a:ext cx="5839920" cy="38862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541820" cy="403860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91" y="685800"/>
            <a:ext cx="5179218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7143748" cy="47366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September,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135</TotalTime>
  <Words>150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materials</vt:lpstr>
      <vt:lpstr>china</vt:lpstr>
      <vt:lpstr>cotton</vt:lpstr>
      <vt:lpstr>glass</vt:lpstr>
      <vt:lpstr>iron</vt:lpstr>
      <vt:lpstr>rubber</vt:lpstr>
      <vt:lpstr>plastic</vt:lpstr>
      <vt:lpstr>steel</vt:lpstr>
      <vt:lpstr>wood</vt:lpstr>
      <vt:lpstr>ceramic</vt:lpstr>
      <vt:lpstr>paper</vt:lpstr>
      <vt:lpstr>brick</vt:lpstr>
      <vt:lpstr>gold</vt:lpstr>
      <vt:lpstr>cardboard</vt:lpstr>
      <vt:lpstr>concrete</vt:lpstr>
      <vt:lpstr>silver</vt:lpstr>
      <vt:lpstr>metal</vt:lpstr>
      <vt:lpstr>leather</vt:lpstr>
      <vt:lpstr>wool</vt:lpstr>
      <vt:lpstr>aluminium</vt:lpstr>
      <vt:lpstr>stone</vt:lpstr>
      <vt:lpstr>bronze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Containers and materials</dc:title>
  <dc:creator>Stephen Kent Roney</dc:creator>
  <cp:lastModifiedBy>Stephen Kent Roney</cp:lastModifiedBy>
  <cp:revision>4</cp:revision>
  <dcterms:created xsi:type="dcterms:W3CDTF">2013-05-05T06:52:05Z</dcterms:created>
  <dcterms:modified xsi:type="dcterms:W3CDTF">2013-09-09T09:13:07Z</dcterms:modified>
</cp:coreProperties>
</file>