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January 30, 2013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January 30,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January 30,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30,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January 30,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January 30,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January 30,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January 30,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January 30,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January 30, 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January 30,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January 30,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Jobs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Stephen Roney, JIC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January 30,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07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Doctor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905000"/>
            <a:ext cx="2514600" cy="320739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30,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Stephen K. Roney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Fashion buyer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523234"/>
            <a:ext cx="2566988" cy="3863382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30,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Stephen K. Roney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4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designer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590" y="2324100"/>
            <a:ext cx="4677833" cy="350837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30,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Stephen K. Roney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2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362200"/>
            <a:ext cx="4243388" cy="290247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30,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Stephen K. Roney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9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494" y="1253020"/>
            <a:ext cx="2907506" cy="4015892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30,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Stephen K. Roney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1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Lawyer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30,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Stephen K. Roney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533400"/>
            <a:ext cx="3786188" cy="5347720"/>
          </a:xfrm>
          <a:prstGeom prst="rect">
            <a:avLst/>
          </a:prstGeom>
          <a:scene3d>
            <a:camera prst="orthographicFront">
              <a:rot lat="0" lon="10799999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73610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</TotalTime>
  <Words>52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Jobs Vocabulary</vt:lpstr>
      <vt:lpstr>Doctor</vt:lpstr>
      <vt:lpstr>Fashion buyer</vt:lpstr>
      <vt:lpstr>Web designer</vt:lpstr>
      <vt:lpstr>Pilot</vt:lpstr>
      <vt:lpstr>Lecturer</vt:lpstr>
      <vt:lpstr>Lawyer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Jobs Vocabulary</dc:title>
  <dc:creator>Stephen Kent Roney</dc:creator>
  <cp:lastModifiedBy>Stephen Kent Roney</cp:lastModifiedBy>
  <cp:revision>2</cp:revision>
  <dcterms:created xsi:type="dcterms:W3CDTF">2013-01-30T07:15:17Z</dcterms:created>
  <dcterms:modified xsi:type="dcterms:W3CDTF">2013-01-30T07:27:47Z</dcterms:modified>
</cp:coreProperties>
</file>