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9D01665B-EA2D-450F-B87F-4D738611525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4D90DF9-A343-4479-9A7C-6B5EF29B9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9D01665B-EA2D-450F-B87F-4D738611525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4D90DF9-A343-4479-9A7C-6B5EF29B9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D01665B-EA2D-450F-B87F-4D738611525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D90DF9-A343-4479-9A7C-6B5EF29B9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9D01665B-EA2D-450F-B87F-4D738611525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4D90DF9-A343-4479-9A7C-6B5EF29B9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9D01665B-EA2D-450F-B87F-4D738611525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4D90DF9-A343-4479-9A7C-6B5EF29B9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9D01665B-EA2D-450F-B87F-4D738611525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4D90DF9-A343-4479-9A7C-6B5EF29B9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D01665B-EA2D-450F-B87F-4D738611525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D90DF9-A343-4479-9A7C-6B5EF29B9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9D01665B-EA2D-450F-B87F-4D738611525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4D90DF9-A343-4479-9A7C-6B5EF29B9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9D01665B-EA2D-450F-B87F-4D738611525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4D90DF9-A343-4479-9A7C-6B5EF29B9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D01665B-EA2D-450F-B87F-4D738611525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D90DF9-A343-4479-9A7C-6B5EF29B9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9D01665B-EA2D-450F-B87F-4D738611525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4D90DF9-A343-4479-9A7C-6B5EF29B9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9D01665B-EA2D-450F-B87F-4D738611525F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90DF9-A343-4479-9A7C-6B5EF29B9E1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Jobs and Places of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Stephen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14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1748969"/>
            <a:ext cx="4657725" cy="3499762"/>
          </a:xfrm>
        </p:spPr>
      </p:pic>
    </p:spTree>
    <p:extLst>
      <p:ext uri="{BB962C8B-B14F-4D97-AF65-F5344CB8AC3E}">
        <p14:creationId xmlns:p14="http://schemas.microsoft.com/office/powerpoint/2010/main" val="2271437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63" y="1816100"/>
            <a:ext cx="4475398" cy="3365500"/>
          </a:xfrm>
        </p:spPr>
      </p:pic>
    </p:spTree>
    <p:extLst>
      <p:ext uri="{BB962C8B-B14F-4D97-AF65-F5344CB8AC3E}">
        <p14:creationId xmlns:p14="http://schemas.microsoft.com/office/powerpoint/2010/main" val="3871574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62" y="1974850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1286759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lawyers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19" y="2044700"/>
            <a:ext cx="4389886" cy="2908300"/>
          </a:xfrm>
        </p:spPr>
      </p:pic>
    </p:spTree>
    <p:extLst>
      <p:ext uri="{BB962C8B-B14F-4D97-AF65-F5344CB8AC3E}">
        <p14:creationId xmlns:p14="http://schemas.microsoft.com/office/powerpoint/2010/main" val="713164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1790048"/>
            <a:ext cx="4657725" cy="3417605"/>
          </a:xfrm>
        </p:spPr>
      </p:pic>
    </p:spTree>
    <p:extLst>
      <p:ext uri="{BB962C8B-B14F-4D97-AF65-F5344CB8AC3E}">
        <p14:creationId xmlns:p14="http://schemas.microsoft.com/office/powerpoint/2010/main" val="2342436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1752204"/>
            <a:ext cx="4657725" cy="3493293"/>
          </a:xfrm>
        </p:spPr>
      </p:pic>
    </p:spTree>
    <p:extLst>
      <p:ext uri="{BB962C8B-B14F-4D97-AF65-F5344CB8AC3E}">
        <p14:creationId xmlns:p14="http://schemas.microsoft.com/office/powerpoint/2010/main" val="310219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0" b="6643"/>
          <a:stretch/>
        </p:blipFill>
        <p:spPr>
          <a:xfrm>
            <a:off x="3479800" y="1959429"/>
            <a:ext cx="4657725" cy="3026228"/>
          </a:xfrm>
        </p:spPr>
      </p:pic>
    </p:spTree>
    <p:extLst>
      <p:ext uri="{BB962C8B-B14F-4D97-AF65-F5344CB8AC3E}">
        <p14:creationId xmlns:p14="http://schemas.microsoft.com/office/powerpoint/2010/main" val="3481364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25" y="1639393"/>
            <a:ext cx="4537076" cy="3718914"/>
          </a:xfrm>
        </p:spPr>
      </p:pic>
    </p:spTree>
    <p:extLst>
      <p:ext uri="{BB962C8B-B14F-4D97-AF65-F5344CB8AC3E}">
        <p14:creationId xmlns:p14="http://schemas.microsoft.com/office/powerpoint/2010/main" val="573906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businessman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290" y="960438"/>
            <a:ext cx="3720744" cy="5076825"/>
          </a:xfrm>
        </p:spPr>
      </p:pic>
    </p:spTree>
    <p:extLst>
      <p:ext uri="{BB962C8B-B14F-4D97-AF65-F5344CB8AC3E}">
        <p14:creationId xmlns:p14="http://schemas.microsoft.com/office/powerpoint/2010/main" val="2050455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1947246"/>
            <a:ext cx="4657725" cy="3103209"/>
          </a:xfrm>
        </p:spPr>
      </p:pic>
    </p:spTree>
    <p:extLst>
      <p:ext uri="{BB962C8B-B14F-4D97-AF65-F5344CB8AC3E}">
        <p14:creationId xmlns:p14="http://schemas.microsoft.com/office/powerpoint/2010/main" val="1135072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30" y="1892300"/>
            <a:ext cx="4822664" cy="3213100"/>
          </a:xfrm>
        </p:spPr>
      </p:pic>
    </p:spTree>
    <p:extLst>
      <p:ext uri="{BB962C8B-B14F-4D97-AF65-F5344CB8AC3E}">
        <p14:creationId xmlns:p14="http://schemas.microsoft.com/office/powerpoint/2010/main" val="1317784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80" y="960438"/>
            <a:ext cx="4059764" cy="5076825"/>
          </a:xfrm>
        </p:spPr>
      </p:pic>
    </p:spTree>
    <p:extLst>
      <p:ext uri="{BB962C8B-B14F-4D97-AF65-F5344CB8AC3E}">
        <p14:creationId xmlns:p14="http://schemas.microsoft.com/office/powerpoint/2010/main" val="1722305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6</TotalTime>
  <Words>21</Words>
  <Application>Microsoft Office PowerPoint</Application>
  <PresentationFormat>On-screen Show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Kilter</vt:lpstr>
      <vt:lpstr>Jobs and Places of Work</vt:lpstr>
      <vt:lpstr>lecturer</vt:lpstr>
      <vt:lpstr>university</vt:lpstr>
      <vt:lpstr>accountants</vt:lpstr>
      <vt:lpstr>shop</vt:lpstr>
      <vt:lpstr>businessman</vt:lpstr>
      <vt:lpstr>plane</vt:lpstr>
      <vt:lpstr>court</vt:lpstr>
      <vt:lpstr>pilots</vt:lpstr>
      <vt:lpstr>doctors</vt:lpstr>
      <vt:lpstr>office</vt:lpstr>
      <vt:lpstr>hospital</vt:lpstr>
      <vt:lpstr>lawyers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Jobs and Places of Work</dc:title>
  <dc:creator>Stephen Kent Roney</dc:creator>
  <cp:lastModifiedBy>Stephen Kent Roney</cp:lastModifiedBy>
  <cp:revision>1</cp:revision>
  <dcterms:created xsi:type="dcterms:W3CDTF">2012-09-18T09:48:11Z</dcterms:created>
  <dcterms:modified xsi:type="dcterms:W3CDTF">2012-09-18T09:54:40Z</dcterms:modified>
</cp:coreProperties>
</file>