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19A1A-51B0-4896-9B3D-4D55DAD181A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623BB-B340-4441-8924-DDBE2B91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6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FEC9-C8C4-4035-9F08-E8E39611A8CF}" type="datetime1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5672-B4DF-4A79-9416-48566416AC78}" type="datetime1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3E78-035F-4F56-A3ED-81D25537511E}" type="datetime1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9638-ADEA-4054-A83A-6C5558F64363}" type="datetime1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C953-5FB3-446A-A4BF-B825F56DAB4F}" type="datetime1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970-521E-40C8-A8B1-086221C58214}" type="datetime1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D501-E2BC-4FFF-97C5-298B90787158}" type="datetime1">
              <a:rPr lang="en-US" smtClean="0"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FFC3-B165-4E72-9BBB-9A00BFFA2A4B}" type="datetime1">
              <a:rPr lang="en-US" smtClean="0"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B8C78-BD2A-4B71-8ED6-988599A98378}" type="datetime1">
              <a:rPr lang="en-US" smtClean="0"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6B11-0E98-4E2F-A0A5-05A667EAE767}" type="datetime1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F442-1A55-4D8B-96AC-6414F0A1C48D}" type="datetime1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6A81DA2-484C-4F79-B095-320BAEDC3B65}" type="datetime1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Stephen Roney   JIC   April,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Roney	JIC	April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9" y="692427"/>
            <a:ext cx="3733802" cy="387294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6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psychologist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199" y="721774"/>
            <a:ext cx="4343402" cy="381425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2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photographer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799" y="827118"/>
            <a:ext cx="3886202" cy="360356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7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797510"/>
            <a:ext cx="4648200" cy="366278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3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journalist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905932"/>
            <a:ext cx="2819400" cy="344593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4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politician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9" y="997818"/>
            <a:ext cx="3733802" cy="326216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scientist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9" y="968356"/>
            <a:ext cx="2209802" cy="332108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5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</TotalTime>
  <Words>59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jobs</vt:lpstr>
      <vt:lpstr>presenter</vt:lpstr>
      <vt:lpstr>psychologist</vt:lpstr>
      <vt:lpstr>photographer</vt:lpstr>
      <vt:lpstr>artist</vt:lpstr>
      <vt:lpstr>journalist</vt:lpstr>
      <vt:lpstr>politician</vt:lpstr>
      <vt:lpstr>scientist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</dc:title>
  <dc:creator>Stephen Kent Roney</dc:creator>
  <cp:lastModifiedBy>Stephen Kent Roney</cp:lastModifiedBy>
  <cp:revision>2</cp:revision>
  <dcterms:created xsi:type="dcterms:W3CDTF">2013-04-07T07:38:44Z</dcterms:created>
  <dcterms:modified xsi:type="dcterms:W3CDTF">2013-04-07T07:46:43Z</dcterms:modified>
</cp:coreProperties>
</file>