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CCF43-4492-480A-93B6-A6BF2E594CF4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C26DB-4815-4FAE-B572-CF440720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9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4700085-6AB2-4B27-A14C-843FA0503F44}" type="datetime1">
              <a:rPr lang="en-US" smtClean="0"/>
              <a:t>2/26/2013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1A5EC-5183-4FC1-BB1D-907174D4F2B9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15F38-3ED2-427D-9FF6-B7AD76A338EC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4E346-CF07-4053-B687-543BF3A0AC0D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1E1BD1F0-42D5-4AF7-80E4-66D9273D47B1}" type="datetime1">
              <a:rPr lang="en-US" smtClean="0"/>
              <a:t>2/26/2013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105AD-8C1D-48C4-92D1-782F91412DB9}" type="datetime1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D4BF5-D697-4A85-8ADC-E99A9186C81D}" type="datetime1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F4792-F73F-4E3A-B111-A6F285FE2AA5}" type="datetime1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DCE8D-1769-4073-9F97-8E646A91868C}" type="datetime1">
              <a:rPr lang="en-US" smtClean="0"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637F2D23-E615-43E8-B771-FA70B307CCD0}" type="datetime1">
              <a:rPr lang="en-US" smtClean="0"/>
              <a:t>2/26/2013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91CC9D98-FDE1-436C-9B64-5570106B0DEC}" type="datetime1">
              <a:rPr lang="en-US" smtClean="0"/>
              <a:t>2/26/2013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300" smtClean="0">
                <a:solidFill>
                  <a:schemeClr val="bg2">
                    <a:tint val="60000"/>
                    <a:satMod val="155000"/>
                  </a:schemeClr>
                </a:solidFill>
              </a:rPr>
              <a:t>Stephen Roney   JIC   2013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2A628C8D-56CC-4A23-9555-C393E57318F4}" type="datetime1">
              <a:rPr lang="en-US" smtClean="0"/>
              <a:t>2/26/2013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February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diving glove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57" y="2103438"/>
            <a:ext cx="3087886" cy="36115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537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sketch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49585"/>
            <a:ext cx="5791200" cy="35192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07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robot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646238"/>
            <a:ext cx="4525962" cy="45259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089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machine gun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6" y="1646238"/>
            <a:ext cx="6793188" cy="45259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039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Leonardo's machine </a:t>
            </a:r>
            <a:r>
              <a:rPr lang="en-US" smtClean="0"/>
              <a:t>gun </a:t>
            </a:r>
            <a:r>
              <a:rPr lang="en-US" smtClean="0"/>
              <a:t>fir</a:t>
            </a:r>
            <a:r>
              <a:rPr lang="en-US" smtClean="0"/>
              <a:t>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01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Nobel’s invention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69979"/>
            <a:ext cx="3352800" cy="307848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023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Nobel’s claim to fame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13670"/>
            <a:ext cx="3657600" cy="359109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74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Levi-Strauss’s invention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46238"/>
            <a:ext cx="3394471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045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hobby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39" y="1646238"/>
            <a:ext cx="2992121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02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tank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869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sketch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4" y="1646238"/>
            <a:ext cx="7769891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67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parachute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46238"/>
            <a:ext cx="3394471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80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Leonardo's car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4243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</TotalTime>
  <Words>88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Inventors</vt:lpstr>
      <vt:lpstr> Nobel’s invention</vt:lpstr>
      <vt:lpstr>Nobel’s claim to fame</vt:lpstr>
      <vt:lpstr>Levi-Strauss’s invention</vt:lpstr>
      <vt:lpstr>Leonardo's hobby</vt:lpstr>
      <vt:lpstr>Leonardo's tank</vt:lpstr>
      <vt:lpstr>Leonardo's sketch</vt:lpstr>
      <vt:lpstr>Leonardo's parachute</vt:lpstr>
      <vt:lpstr>Leonardo's car</vt:lpstr>
      <vt:lpstr>Leonardo's diving glove</vt:lpstr>
      <vt:lpstr>Leonardo's sketch</vt:lpstr>
      <vt:lpstr>Leonardo's robot</vt:lpstr>
      <vt:lpstr>Leonardo's machine gun</vt:lpstr>
      <vt:lpstr>Leonardo's machine gun firing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Inventors</dc:title>
  <dc:creator>Stephen Kent Roney</dc:creator>
  <cp:lastModifiedBy>Stephen Kent Roney</cp:lastModifiedBy>
  <cp:revision>6</cp:revision>
  <dcterms:created xsi:type="dcterms:W3CDTF">2013-02-25T09:25:23Z</dcterms:created>
  <dcterms:modified xsi:type="dcterms:W3CDTF">2013-02-26T12:13:41Z</dcterms:modified>
</cp:coreProperties>
</file>